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6099a8e9ce47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62039222a54916"/>
  </p:sldMasterIdLst>
  <p:sldIdLst>
    <p:sldId xmlns:r="http://schemas.openxmlformats.org/officeDocument/2006/relationships" id="256" r:id="R3bf28a8cfa76498d"/>
    <p:sldId xmlns:r="http://schemas.openxmlformats.org/officeDocument/2006/relationships" id="257" r:id="R19b870135ed94fb2"/>
    <p:sldId xmlns:r="http://schemas.openxmlformats.org/officeDocument/2006/relationships" id="258" r:id="R1fc4c77540c24338"/>
    <p:sldId xmlns:r="http://schemas.openxmlformats.org/officeDocument/2006/relationships" id="259" r:id="R58efc94e197b4a27"/>
    <p:sldId xmlns:r="http://schemas.openxmlformats.org/officeDocument/2006/relationships" id="260" r:id="Re094b91a413f4b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62039222a54916" /><Relationship Type="http://schemas.openxmlformats.org/officeDocument/2006/relationships/slide" Target="/ppt/slides/slide1.xml" Id="R3bf28a8cfa76498d" /><Relationship Type="http://schemas.openxmlformats.org/officeDocument/2006/relationships/slide" Target="/ppt/slides/slide2.xml" Id="R19b870135ed94fb2" /><Relationship Type="http://schemas.openxmlformats.org/officeDocument/2006/relationships/slide" Target="/ppt/slides/slide3.xml" Id="R1fc4c77540c24338" /><Relationship Type="http://schemas.openxmlformats.org/officeDocument/2006/relationships/slide" Target="/ppt/slides/slide4.xml" Id="R58efc94e197b4a27" /><Relationship Type="http://schemas.openxmlformats.org/officeDocument/2006/relationships/slide" Target="/ppt/slides/slide5.xml" Id="Re094b91a413f4b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50b070024d40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38ad4b36e4823" /><Relationship Type="http://schemas.openxmlformats.org/officeDocument/2006/relationships/theme" Target="/ppt/slideMasters/theme/theme1.xml" Id="R28f76944004b4c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e38ad4b36e48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eab5ba02842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2e1094a9d49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8e614db6044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2f79332d844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425d8c02743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MANDAL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MANDAL REGNSKAPSSERVICE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983 371 213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