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04e991adab43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b483268f2f41d4"/>
  </p:sldMasterIdLst>
  <p:sldIdLst>
    <p:sldId xmlns:r="http://schemas.openxmlformats.org/officeDocument/2006/relationships" id="256" r:id="Rbe4a79438a854077"/>
    <p:sldId xmlns:r="http://schemas.openxmlformats.org/officeDocument/2006/relationships" id="257" r:id="R9b442c2157024d0e"/>
    <p:sldId xmlns:r="http://schemas.openxmlformats.org/officeDocument/2006/relationships" id="258" r:id="Rf42cc09da0dd4970"/>
    <p:sldId xmlns:r="http://schemas.openxmlformats.org/officeDocument/2006/relationships" id="259" r:id="Reb79b830800c472b"/>
    <p:sldId xmlns:r="http://schemas.openxmlformats.org/officeDocument/2006/relationships" id="260" r:id="R243b68968c994bc9"/>
    <p:sldId xmlns:r="http://schemas.openxmlformats.org/officeDocument/2006/relationships" id="261" r:id="R8108eef7611d4abd"/>
    <p:sldId xmlns:r="http://schemas.openxmlformats.org/officeDocument/2006/relationships" id="262" r:id="Rb5fc8ec5bf1847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483268f2f41d4" /><Relationship Type="http://schemas.openxmlformats.org/officeDocument/2006/relationships/slide" Target="/ppt/slides/slide1.xml" Id="Rbe4a79438a854077" /><Relationship Type="http://schemas.openxmlformats.org/officeDocument/2006/relationships/slide" Target="/ppt/slides/slide2.xml" Id="R9b442c2157024d0e" /><Relationship Type="http://schemas.openxmlformats.org/officeDocument/2006/relationships/slide" Target="/ppt/slides/slide3.xml" Id="Rf42cc09da0dd4970" /><Relationship Type="http://schemas.openxmlformats.org/officeDocument/2006/relationships/slide" Target="/ppt/slides/slide4.xml" Id="Reb79b830800c472b" /><Relationship Type="http://schemas.openxmlformats.org/officeDocument/2006/relationships/slide" Target="/ppt/slides/slide5.xml" Id="R243b68968c994bc9" /><Relationship Type="http://schemas.openxmlformats.org/officeDocument/2006/relationships/slide" Target="/ppt/slides/slide6.xml" Id="R8108eef7611d4abd" /><Relationship Type="http://schemas.openxmlformats.org/officeDocument/2006/relationships/slide" Target="/ppt/slides/slide7.xml" Id="Rb5fc8ec5bf1847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c61fab067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a7f486fa543f4" /><Relationship Type="http://schemas.openxmlformats.org/officeDocument/2006/relationships/theme" Target="/ppt/slideMasters/theme/theme1.xml" Id="R16104d552abe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9a7f486fa543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f12afb2c44d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71d9827cb40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465b838ec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d861f296e4d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1262964c043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24ea11a7f45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278322a0c43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