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00a64c0f7844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714c27f7e64f96"/>
  </p:sldMasterIdLst>
  <p:sldIdLst>
    <p:sldId xmlns:r="http://schemas.openxmlformats.org/officeDocument/2006/relationships" id="256" r:id="R3689591707b24ae0"/>
    <p:sldId xmlns:r="http://schemas.openxmlformats.org/officeDocument/2006/relationships" id="257" r:id="R7ced8184aa3f444a"/>
    <p:sldId xmlns:r="http://schemas.openxmlformats.org/officeDocument/2006/relationships" id="258" r:id="R9eee3c3ab7694d98"/>
    <p:sldId xmlns:r="http://schemas.openxmlformats.org/officeDocument/2006/relationships" id="259" r:id="R1df0fb3fe8d441d4"/>
    <p:sldId xmlns:r="http://schemas.openxmlformats.org/officeDocument/2006/relationships" id="260" r:id="R3cf58991947c4e4f"/>
    <p:sldId xmlns:r="http://schemas.openxmlformats.org/officeDocument/2006/relationships" id="261" r:id="R01c43065fb7a42f0"/>
    <p:sldId xmlns:r="http://schemas.openxmlformats.org/officeDocument/2006/relationships" id="262" r:id="R919c013d155742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714c27f7e64f96" /><Relationship Type="http://schemas.openxmlformats.org/officeDocument/2006/relationships/slide" Target="/ppt/slides/slide1.xml" Id="R3689591707b24ae0" /><Relationship Type="http://schemas.openxmlformats.org/officeDocument/2006/relationships/slide" Target="/ppt/slides/slide2.xml" Id="R7ced8184aa3f444a" /><Relationship Type="http://schemas.openxmlformats.org/officeDocument/2006/relationships/slide" Target="/ppt/slides/slide3.xml" Id="R9eee3c3ab7694d98" /><Relationship Type="http://schemas.openxmlformats.org/officeDocument/2006/relationships/slide" Target="/ppt/slides/slide4.xml" Id="R1df0fb3fe8d441d4" /><Relationship Type="http://schemas.openxmlformats.org/officeDocument/2006/relationships/slide" Target="/ppt/slides/slide5.xml" Id="R3cf58991947c4e4f" /><Relationship Type="http://schemas.openxmlformats.org/officeDocument/2006/relationships/slide" Target="/ppt/slides/slide6.xml" Id="R01c43065fb7a42f0" /><Relationship Type="http://schemas.openxmlformats.org/officeDocument/2006/relationships/slide" Target="/ppt/slides/slide7.xml" Id="R919c013d155742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b18b0956f04c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84c88438b42d6" /><Relationship Type="http://schemas.openxmlformats.org/officeDocument/2006/relationships/theme" Target="/ppt/slideMasters/theme/theme1.xml" Id="Rfa60144c1f7549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484c88438b42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65c13cdb647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042f2b8d94e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01078bf7224f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b1036665394c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82cf458a04e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7aefcfe7d43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39651a695c43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ATRACK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ATRACK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ATRACK ENTREPRENØR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ATRACK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ATRACK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ATRACK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9 611 205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70 069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4 700 125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6 340 569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ATRACK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GJERMUND ASK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ATRACK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Askvei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3404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983 380 921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ATRACK ENTREPRENØR AS</a:t>
            </a:r>
          </a:p>
        </p:txBody>
      </p:sp>
    </p:spTree>
  </p:cSld>
  <p:clrMapOvr>
    <a:masterClrMapping xmlns:a="http://schemas.openxmlformats.org/drawingml/2006/main"/>
  </p:clrMapOvr>
</p:sld>
</file>