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05834a2b32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ebb6e8402441e"/>
  </p:sldMasterIdLst>
  <p:sldIdLst>
    <p:sldId xmlns:r="http://schemas.openxmlformats.org/officeDocument/2006/relationships" id="256" r:id="R0c557c19763342cd"/>
    <p:sldId xmlns:r="http://schemas.openxmlformats.org/officeDocument/2006/relationships" id="257" r:id="Rafebcfc670984b12"/>
    <p:sldId xmlns:r="http://schemas.openxmlformats.org/officeDocument/2006/relationships" id="258" r:id="R9d1f494807714954"/>
    <p:sldId xmlns:r="http://schemas.openxmlformats.org/officeDocument/2006/relationships" id="259" r:id="R7632f476090d4d69"/>
    <p:sldId xmlns:r="http://schemas.openxmlformats.org/officeDocument/2006/relationships" id="260" r:id="Rf2c92fb1de6748c8"/>
    <p:sldId xmlns:r="http://schemas.openxmlformats.org/officeDocument/2006/relationships" id="261" r:id="R04d6a3452acc4406"/>
    <p:sldId xmlns:r="http://schemas.openxmlformats.org/officeDocument/2006/relationships" id="262" r:id="Rb995f7207ff248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ebb6e8402441e" /><Relationship Type="http://schemas.openxmlformats.org/officeDocument/2006/relationships/slide" Target="/ppt/slides/slide1.xml" Id="R0c557c19763342cd" /><Relationship Type="http://schemas.openxmlformats.org/officeDocument/2006/relationships/slide" Target="/ppt/slides/slide2.xml" Id="Rafebcfc670984b12" /><Relationship Type="http://schemas.openxmlformats.org/officeDocument/2006/relationships/slide" Target="/ppt/slides/slide3.xml" Id="R9d1f494807714954" /><Relationship Type="http://schemas.openxmlformats.org/officeDocument/2006/relationships/slide" Target="/ppt/slides/slide4.xml" Id="R7632f476090d4d69" /><Relationship Type="http://schemas.openxmlformats.org/officeDocument/2006/relationships/slide" Target="/ppt/slides/slide5.xml" Id="Rf2c92fb1de6748c8" /><Relationship Type="http://schemas.openxmlformats.org/officeDocument/2006/relationships/slide" Target="/ppt/slides/slide6.xml" Id="R04d6a3452acc4406" /><Relationship Type="http://schemas.openxmlformats.org/officeDocument/2006/relationships/slide" Target="/ppt/slides/slide7.xml" Id="Rb995f7207ff248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874d20138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3cf5f2fcc4d89" /><Relationship Type="http://schemas.openxmlformats.org/officeDocument/2006/relationships/theme" Target="/ppt/slideMasters/theme/theme1.xml" Id="R66291fc65143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3cf5f2fcc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f9686733a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cd87d7d21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944631a08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02be005c84c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514d5386c40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78676d45c4f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0e7b1616342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73 248 224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GERD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 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