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92cc855a7440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63a714c8d84ae6"/>
  </p:sldMasterIdLst>
  <p:sldIdLst>
    <p:sldId xmlns:r="http://schemas.openxmlformats.org/officeDocument/2006/relationships" id="256" r:id="Rd73350efed8c4103"/>
    <p:sldId xmlns:r="http://schemas.openxmlformats.org/officeDocument/2006/relationships" id="257" r:id="R0e414efe81f44e42"/>
    <p:sldId xmlns:r="http://schemas.openxmlformats.org/officeDocument/2006/relationships" id="258" r:id="R5bbfc5423b9743ae"/>
    <p:sldId xmlns:r="http://schemas.openxmlformats.org/officeDocument/2006/relationships" id="259" r:id="R2e1e59711b94469e"/>
    <p:sldId xmlns:r="http://schemas.openxmlformats.org/officeDocument/2006/relationships" id="260" r:id="R259faf6e69174497"/>
    <p:sldId xmlns:r="http://schemas.openxmlformats.org/officeDocument/2006/relationships" id="261" r:id="Re5ba25c49c374f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3a714c8d84ae6" /><Relationship Type="http://schemas.openxmlformats.org/officeDocument/2006/relationships/slide" Target="/ppt/slides/slide1.xml" Id="Rd73350efed8c4103" /><Relationship Type="http://schemas.openxmlformats.org/officeDocument/2006/relationships/slide" Target="/ppt/slides/slide2.xml" Id="R0e414efe81f44e42" /><Relationship Type="http://schemas.openxmlformats.org/officeDocument/2006/relationships/slide" Target="/ppt/slides/slide3.xml" Id="R5bbfc5423b9743ae" /><Relationship Type="http://schemas.openxmlformats.org/officeDocument/2006/relationships/slide" Target="/ppt/slides/slide4.xml" Id="R2e1e59711b94469e" /><Relationship Type="http://schemas.openxmlformats.org/officeDocument/2006/relationships/slide" Target="/ppt/slides/slide5.xml" Id="R259faf6e69174497" /><Relationship Type="http://schemas.openxmlformats.org/officeDocument/2006/relationships/slide" Target="/ppt/slides/slide6.xml" Id="Re5ba25c49c374f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65415bd3f24a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88e4b4df543c7" /><Relationship Type="http://schemas.openxmlformats.org/officeDocument/2006/relationships/theme" Target="/ppt/slideMasters/theme/theme1.xml" Id="R7a309f77343443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588e4b4df543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804480e3247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a0dc7c90f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f4c36f95c41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2010987f343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a52aaa9ff49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aa0c7e0bb40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LEIRVIK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7 605 551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1 107 413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