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87ea32d0664a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28a227c8f94dff"/>
  </p:sldMasterIdLst>
  <p:sldIdLst>
    <p:sldId xmlns:r="http://schemas.openxmlformats.org/officeDocument/2006/relationships" id="256" r:id="R3f7c8594136b443d"/>
    <p:sldId xmlns:r="http://schemas.openxmlformats.org/officeDocument/2006/relationships" id="257" r:id="R0e21e22c58aa46a0"/>
    <p:sldId xmlns:r="http://schemas.openxmlformats.org/officeDocument/2006/relationships" id="258" r:id="Rd5cb506669c44fdd"/>
    <p:sldId xmlns:r="http://schemas.openxmlformats.org/officeDocument/2006/relationships" id="259" r:id="R65ff1a3d01e14786"/>
    <p:sldId xmlns:r="http://schemas.openxmlformats.org/officeDocument/2006/relationships" id="260" r:id="R98ba1d668b2b4f18"/>
    <p:sldId xmlns:r="http://schemas.openxmlformats.org/officeDocument/2006/relationships" id="261" r:id="R8b2f68b7d8dc44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28a227c8f94dff" /><Relationship Type="http://schemas.openxmlformats.org/officeDocument/2006/relationships/slide" Target="/ppt/slides/slide1.xml" Id="R3f7c8594136b443d" /><Relationship Type="http://schemas.openxmlformats.org/officeDocument/2006/relationships/slide" Target="/ppt/slides/slide2.xml" Id="R0e21e22c58aa46a0" /><Relationship Type="http://schemas.openxmlformats.org/officeDocument/2006/relationships/slide" Target="/ppt/slides/slide3.xml" Id="Rd5cb506669c44fdd" /><Relationship Type="http://schemas.openxmlformats.org/officeDocument/2006/relationships/slide" Target="/ppt/slides/slide4.xml" Id="R65ff1a3d01e14786" /><Relationship Type="http://schemas.openxmlformats.org/officeDocument/2006/relationships/slide" Target="/ppt/slides/slide5.xml" Id="R98ba1d668b2b4f18" /><Relationship Type="http://schemas.openxmlformats.org/officeDocument/2006/relationships/slide" Target="/ppt/slides/slide6.xml" Id="R8b2f68b7d8dc44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68ce2f456f48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e386eb85847ce" /><Relationship Type="http://schemas.openxmlformats.org/officeDocument/2006/relationships/theme" Target="/ppt/slideMasters/theme/theme1.xml" Id="Rbb0cece6f24841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1e386eb85847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701e1cb4e4a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f4720d88543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a023c180047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ac8a33b7540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c5da895c944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c7cb203344d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SMÅTJERN NATURBARNEHAGE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