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ae6eace7e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8f79c8a4a8451d"/>
  </p:sldMasterIdLst>
  <p:sldIdLst>
    <p:sldId xmlns:r="http://schemas.openxmlformats.org/officeDocument/2006/relationships" id="256" r:id="R1895bc1550d74be4"/>
    <p:sldId xmlns:r="http://schemas.openxmlformats.org/officeDocument/2006/relationships" id="257" r:id="R3c2d10458eeb465c"/>
    <p:sldId xmlns:r="http://schemas.openxmlformats.org/officeDocument/2006/relationships" id="258" r:id="R6c1996fd54ac46d8"/>
    <p:sldId xmlns:r="http://schemas.openxmlformats.org/officeDocument/2006/relationships" id="259" r:id="R148ddf2dcbfa4b68"/>
    <p:sldId xmlns:r="http://schemas.openxmlformats.org/officeDocument/2006/relationships" id="260" r:id="Ra8983b7c029940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f79c8a4a8451d" /><Relationship Type="http://schemas.openxmlformats.org/officeDocument/2006/relationships/slide" Target="/ppt/slides/slide1.xml" Id="R1895bc1550d74be4" /><Relationship Type="http://schemas.openxmlformats.org/officeDocument/2006/relationships/slide" Target="/ppt/slides/slide2.xml" Id="R3c2d10458eeb465c" /><Relationship Type="http://schemas.openxmlformats.org/officeDocument/2006/relationships/slide" Target="/ppt/slides/slide3.xml" Id="R6c1996fd54ac46d8" /><Relationship Type="http://schemas.openxmlformats.org/officeDocument/2006/relationships/slide" Target="/ppt/slides/slide4.xml" Id="R148ddf2dcbfa4b68" /><Relationship Type="http://schemas.openxmlformats.org/officeDocument/2006/relationships/slide" Target="/ppt/slides/slide5.xml" Id="Ra8983b7c029940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d0a957bbf44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73171ea8e4451" /><Relationship Type="http://schemas.openxmlformats.org/officeDocument/2006/relationships/theme" Target="/ppt/slideMasters/theme/theme1.xml" Id="Rf6cbf8b6b60c4e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73171ea8e44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9d05b6f2b49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cdec8e21c47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77d9f0202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1fd55a9c540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e801da7a947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