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3dc4bec52e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0dd19814b422f"/>
  </p:sldMasterIdLst>
  <p:sldIdLst>
    <p:sldId xmlns:r="http://schemas.openxmlformats.org/officeDocument/2006/relationships" id="256" r:id="R2428c5f98dcc45ea"/>
    <p:sldId xmlns:r="http://schemas.openxmlformats.org/officeDocument/2006/relationships" id="257" r:id="R54cf0ceb2c7f4d0a"/>
    <p:sldId xmlns:r="http://schemas.openxmlformats.org/officeDocument/2006/relationships" id="258" r:id="R511a0b7ee6bb435a"/>
    <p:sldId xmlns:r="http://schemas.openxmlformats.org/officeDocument/2006/relationships" id="259" r:id="R3ead8c183b9b4037"/>
    <p:sldId xmlns:r="http://schemas.openxmlformats.org/officeDocument/2006/relationships" id="260" r:id="R652082baf3dd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0dd19814b422f" /><Relationship Type="http://schemas.openxmlformats.org/officeDocument/2006/relationships/slide" Target="/ppt/slides/slide1.xml" Id="R2428c5f98dcc45ea" /><Relationship Type="http://schemas.openxmlformats.org/officeDocument/2006/relationships/slide" Target="/ppt/slides/slide2.xml" Id="R54cf0ceb2c7f4d0a" /><Relationship Type="http://schemas.openxmlformats.org/officeDocument/2006/relationships/slide" Target="/ppt/slides/slide3.xml" Id="R511a0b7ee6bb435a" /><Relationship Type="http://schemas.openxmlformats.org/officeDocument/2006/relationships/slide" Target="/ppt/slides/slide4.xml" Id="R3ead8c183b9b4037" /><Relationship Type="http://schemas.openxmlformats.org/officeDocument/2006/relationships/slide" Target="/ppt/slides/slide5.xml" Id="R652082baf3dd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f72a6813b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b7f52bc224910" /><Relationship Type="http://schemas.openxmlformats.org/officeDocument/2006/relationships/theme" Target="/ppt/slideMasters/theme/theme1.xml" Id="R23e51a9c4275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8b7f52bc2249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6bec461174e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f16564a3c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f38501e4d4f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ce9d0c1ec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3e4af17de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