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964ee1511ec4cc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b4d81bcf94c4b33"/>
  </p:sldMasterIdLst>
  <p:sldIdLst>
    <p:sldId xmlns:r="http://schemas.openxmlformats.org/officeDocument/2006/relationships" id="256" r:id="R40d93c9a47244d87"/>
    <p:sldId xmlns:r="http://schemas.openxmlformats.org/officeDocument/2006/relationships" id="257" r:id="R595b05a4d02f4e7d"/>
    <p:sldId xmlns:r="http://schemas.openxmlformats.org/officeDocument/2006/relationships" id="258" r:id="R23349a501ab44e3f"/>
    <p:sldId xmlns:r="http://schemas.openxmlformats.org/officeDocument/2006/relationships" id="259" r:id="R37cd93c7b8064bfc"/>
    <p:sldId xmlns:r="http://schemas.openxmlformats.org/officeDocument/2006/relationships" id="260" r:id="Rc171422a2bfb421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b4d81bcf94c4b33" /><Relationship Type="http://schemas.openxmlformats.org/officeDocument/2006/relationships/slide" Target="/ppt/slides/slide1.xml" Id="R40d93c9a47244d87" /><Relationship Type="http://schemas.openxmlformats.org/officeDocument/2006/relationships/slide" Target="/ppt/slides/slide2.xml" Id="R595b05a4d02f4e7d" /><Relationship Type="http://schemas.openxmlformats.org/officeDocument/2006/relationships/slide" Target="/ppt/slides/slide3.xml" Id="R23349a501ab44e3f" /><Relationship Type="http://schemas.openxmlformats.org/officeDocument/2006/relationships/slide" Target="/ppt/slides/slide4.xml" Id="R37cd93c7b8064bfc" /><Relationship Type="http://schemas.openxmlformats.org/officeDocument/2006/relationships/slide" Target="/ppt/slides/slide5.xml" Id="Rc171422a2bfb421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f33b3bf855a46b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157f397e7b4c2d" /><Relationship Type="http://schemas.openxmlformats.org/officeDocument/2006/relationships/theme" Target="/ppt/slideMasters/theme/theme1.xml" Id="Ra79530ed43d64ac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d157f397e7b4c2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85439b5aef485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522584beb04cf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05f45d6b74447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8ae50ae0134c7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0a0dac970f4fc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LAKSEFJORD SEAFOOD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LAKSEFJORD SEAFOOD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LAKSEFJORD SEAFOOD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LAKSEFJORD SEAFOOD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LAKSEFJORD SEAFOOD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LAKSEFJORD SEAFOOD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983 558 607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LAKSEFJORD SEAFOOD AS</a:t>
            </a:r>
          </a:p>
        </p:txBody>
      </p:sp>
    </p:spTree>
  </p:cSld>
  <p:clrMapOvr>
    <a:masterClrMapping xmlns:a="http://schemas.openxmlformats.org/drawingml/2006/main"/>
  </p:clrMapOvr>
</p:sld>
</file>