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73d4ea822a4f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1756b767664290"/>
  </p:sldMasterIdLst>
  <p:sldIdLst>
    <p:sldId xmlns:r="http://schemas.openxmlformats.org/officeDocument/2006/relationships" id="256" r:id="R3603aa68994f43aa"/>
    <p:sldId xmlns:r="http://schemas.openxmlformats.org/officeDocument/2006/relationships" id="257" r:id="R8c6d4b46c69c423a"/>
    <p:sldId xmlns:r="http://schemas.openxmlformats.org/officeDocument/2006/relationships" id="258" r:id="R04cbe6070f564248"/>
    <p:sldId xmlns:r="http://schemas.openxmlformats.org/officeDocument/2006/relationships" id="259" r:id="R11db1d7d34d146d0"/>
    <p:sldId xmlns:r="http://schemas.openxmlformats.org/officeDocument/2006/relationships" id="260" r:id="R8b330d9ee28242fa"/>
    <p:sldId xmlns:r="http://schemas.openxmlformats.org/officeDocument/2006/relationships" id="261" r:id="Rad7dd977863746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756b767664290" /><Relationship Type="http://schemas.openxmlformats.org/officeDocument/2006/relationships/slide" Target="/ppt/slides/slide1.xml" Id="R3603aa68994f43aa" /><Relationship Type="http://schemas.openxmlformats.org/officeDocument/2006/relationships/slide" Target="/ppt/slides/slide2.xml" Id="R8c6d4b46c69c423a" /><Relationship Type="http://schemas.openxmlformats.org/officeDocument/2006/relationships/slide" Target="/ppt/slides/slide3.xml" Id="R04cbe6070f564248" /><Relationship Type="http://schemas.openxmlformats.org/officeDocument/2006/relationships/slide" Target="/ppt/slides/slide4.xml" Id="R11db1d7d34d146d0" /><Relationship Type="http://schemas.openxmlformats.org/officeDocument/2006/relationships/slide" Target="/ppt/slides/slide5.xml" Id="R8b330d9ee28242fa" /><Relationship Type="http://schemas.openxmlformats.org/officeDocument/2006/relationships/slide" Target="/ppt/slides/slide6.xml" Id="Rad7dd977863746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e87ccb80449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b66bf2ccd4642" /><Relationship Type="http://schemas.openxmlformats.org/officeDocument/2006/relationships/theme" Target="/ppt/slideMasters/theme/theme1.xml" Id="R9ee8e96ae22c46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8b66bf2ccd46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f2e45332b47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d689a154645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82e6be2004d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4e7c0241943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f1f7411d249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ff8dc184248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CASTELLO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CASTELLO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−1 635 058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8 863 796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121 666 136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171 471 061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Kystveien 182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hshelle@gmail.com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983 569 331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