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d9a74a388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9f99bba9042c4"/>
  </p:sldMasterIdLst>
  <p:sldIdLst>
    <p:sldId xmlns:r="http://schemas.openxmlformats.org/officeDocument/2006/relationships" id="256" r:id="R9e47ecfb070949b6"/>
    <p:sldId xmlns:r="http://schemas.openxmlformats.org/officeDocument/2006/relationships" id="257" r:id="R278f400cb6ce4a38"/>
    <p:sldId xmlns:r="http://schemas.openxmlformats.org/officeDocument/2006/relationships" id="258" r:id="R1606cb021da240fb"/>
    <p:sldId xmlns:r="http://schemas.openxmlformats.org/officeDocument/2006/relationships" id="259" r:id="R7b9001b5799449ee"/>
    <p:sldId xmlns:r="http://schemas.openxmlformats.org/officeDocument/2006/relationships" id="260" r:id="R58d90b914405482c"/>
    <p:sldId xmlns:r="http://schemas.openxmlformats.org/officeDocument/2006/relationships" id="261" r:id="R7c31c4e9a5c0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9f99bba9042c4" /><Relationship Type="http://schemas.openxmlformats.org/officeDocument/2006/relationships/slide" Target="/ppt/slides/slide1.xml" Id="R9e47ecfb070949b6" /><Relationship Type="http://schemas.openxmlformats.org/officeDocument/2006/relationships/slide" Target="/ppt/slides/slide2.xml" Id="R278f400cb6ce4a38" /><Relationship Type="http://schemas.openxmlformats.org/officeDocument/2006/relationships/slide" Target="/ppt/slides/slide3.xml" Id="R1606cb021da240fb" /><Relationship Type="http://schemas.openxmlformats.org/officeDocument/2006/relationships/slide" Target="/ppt/slides/slide4.xml" Id="R7b9001b5799449ee" /><Relationship Type="http://schemas.openxmlformats.org/officeDocument/2006/relationships/slide" Target="/ppt/slides/slide5.xml" Id="R58d90b914405482c" /><Relationship Type="http://schemas.openxmlformats.org/officeDocument/2006/relationships/slide" Target="/ppt/slides/slide6.xml" Id="R7c31c4e9a5c0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3d82fe063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b927fd724195" /><Relationship Type="http://schemas.openxmlformats.org/officeDocument/2006/relationships/theme" Target="/ppt/slideMasters/theme/theme1.xml" Id="Rf171b35b8efd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2b927fd72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66f2b7bfe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a5e772e041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e92d04afb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9f3fc591247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75383f23a4f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6b44704d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