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80a7ca685848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8402b4ee8e499b"/>
  </p:sldMasterIdLst>
  <p:sldIdLst>
    <p:sldId xmlns:r="http://schemas.openxmlformats.org/officeDocument/2006/relationships" id="256" r:id="R05f93cb1cc654fb8"/>
    <p:sldId xmlns:r="http://schemas.openxmlformats.org/officeDocument/2006/relationships" id="257" r:id="R580ab529a8a243d1"/>
    <p:sldId xmlns:r="http://schemas.openxmlformats.org/officeDocument/2006/relationships" id="258" r:id="R23ca6b1f875f4bff"/>
    <p:sldId xmlns:r="http://schemas.openxmlformats.org/officeDocument/2006/relationships" id="259" r:id="Reac10b1beb5248a2"/>
    <p:sldId xmlns:r="http://schemas.openxmlformats.org/officeDocument/2006/relationships" id="260" r:id="Rc4f647cc34584945"/>
    <p:sldId xmlns:r="http://schemas.openxmlformats.org/officeDocument/2006/relationships" id="261" r:id="Rac4a4c721c334661"/>
    <p:sldId xmlns:r="http://schemas.openxmlformats.org/officeDocument/2006/relationships" id="262" r:id="R32a2e3d86cfa48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8402b4ee8e499b" /><Relationship Type="http://schemas.openxmlformats.org/officeDocument/2006/relationships/slide" Target="/ppt/slides/slide1.xml" Id="R05f93cb1cc654fb8" /><Relationship Type="http://schemas.openxmlformats.org/officeDocument/2006/relationships/slide" Target="/ppt/slides/slide2.xml" Id="R580ab529a8a243d1" /><Relationship Type="http://schemas.openxmlformats.org/officeDocument/2006/relationships/slide" Target="/ppt/slides/slide3.xml" Id="R23ca6b1f875f4bff" /><Relationship Type="http://schemas.openxmlformats.org/officeDocument/2006/relationships/slide" Target="/ppt/slides/slide4.xml" Id="Reac10b1beb5248a2" /><Relationship Type="http://schemas.openxmlformats.org/officeDocument/2006/relationships/slide" Target="/ppt/slides/slide5.xml" Id="Rc4f647cc34584945" /><Relationship Type="http://schemas.openxmlformats.org/officeDocument/2006/relationships/slide" Target="/ppt/slides/slide6.xml" Id="Rac4a4c721c334661" /><Relationship Type="http://schemas.openxmlformats.org/officeDocument/2006/relationships/slide" Target="/ppt/slides/slide7.xml" Id="R32a2e3d86cfa48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1a6e7b95f64e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3343e512f34d66" /><Relationship Type="http://schemas.openxmlformats.org/officeDocument/2006/relationships/theme" Target="/ppt/slideMasters/theme/theme1.xml" Id="R07b310da0a5c43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3343e512f34d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9f555154994f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2960992d943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9bd2f6cb64e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7131f21194e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f70675833b4e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b4cfa86464e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c9c6377914a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TOPPEN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TOPPEN INVEST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141 732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4 090 408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4 090 408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Naxbie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4878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einar-ikt@hotmail.com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983 723 713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