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b27355e8576467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761be209ce44161"/>
  </p:sldMasterIdLst>
  <p:sldIdLst>
    <p:sldId xmlns:r="http://schemas.openxmlformats.org/officeDocument/2006/relationships" id="256" r:id="Rafc3aba6e2c1459a"/>
    <p:sldId xmlns:r="http://schemas.openxmlformats.org/officeDocument/2006/relationships" id="257" r:id="R300b43175bf54c37"/>
    <p:sldId xmlns:r="http://schemas.openxmlformats.org/officeDocument/2006/relationships" id="258" r:id="Rd5325eab45f04adb"/>
    <p:sldId xmlns:r="http://schemas.openxmlformats.org/officeDocument/2006/relationships" id="259" r:id="R3317c1e4bcb84f42"/>
    <p:sldId xmlns:r="http://schemas.openxmlformats.org/officeDocument/2006/relationships" id="260" r:id="Rc1d8014a927d4042"/>
    <p:sldId xmlns:r="http://schemas.openxmlformats.org/officeDocument/2006/relationships" id="261" r:id="R36663c221847459c"/>
    <p:sldId xmlns:r="http://schemas.openxmlformats.org/officeDocument/2006/relationships" id="262" r:id="R0b3c1d2978774df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761be209ce44161" /><Relationship Type="http://schemas.openxmlformats.org/officeDocument/2006/relationships/slide" Target="/ppt/slides/slide1.xml" Id="Rafc3aba6e2c1459a" /><Relationship Type="http://schemas.openxmlformats.org/officeDocument/2006/relationships/slide" Target="/ppt/slides/slide2.xml" Id="R300b43175bf54c37" /><Relationship Type="http://schemas.openxmlformats.org/officeDocument/2006/relationships/slide" Target="/ppt/slides/slide3.xml" Id="Rd5325eab45f04adb" /><Relationship Type="http://schemas.openxmlformats.org/officeDocument/2006/relationships/slide" Target="/ppt/slides/slide4.xml" Id="R3317c1e4bcb84f42" /><Relationship Type="http://schemas.openxmlformats.org/officeDocument/2006/relationships/slide" Target="/ppt/slides/slide5.xml" Id="Rc1d8014a927d4042" /><Relationship Type="http://schemas.openxmlformats.org/officeDocument/2006/relationships/slide" Target="/ppt/slides/slide6.xml" Id="R36663c221847459c" /><Relationship Type="http://schemas.openxmlformats.org/officeDocument/2006/relationships/slide" Target="/ppt/slides/slide7.xml" Id="R0b3c1d2978774df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b6c6622f27946a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a9f3e38e414d4f" /><Relationship Type="http://schemas.openxmlformats.org/officeDocument/2006/relationships/theme" Target="/ppt/slideMasters/theme/theme1.xml" Id="R9b46d7164b7a46e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fa9f3e38e414d4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f1d404007a462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e9c12c9c80487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0560f1fe5641a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27c07812784e2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0f9ff9b52747b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6cd097b72d46c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05df5d4b424cd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KANFA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KANFA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KANFA AS ble etablert [år] og holder til i Lysaker.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KANFA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KANFA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KANFA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399 093 134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24 656 927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12 640 012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122 228 218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383 918 974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KANFA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TECHNIP ENERGIES NV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KANFA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Philip Pedersens vei 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1366 Lysaker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64 00 18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kanfa@kanfa.energy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www.kanfa.energy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983 756 913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KANFA AS</a:t>
            </a:r>
          </a:p>
        </p:txBody>
      </p:sp>
    </p:spTree>
  </p:cSld>
  <p:clrMapOvr>
    <a:masterClrMapping xmlns:a="http://schemas.openxmlformats.org/drawingml/2006/main"/>
  </p:clrMapOvr>
</p:sld>
</file>