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abf2b152d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60fcfd1854c61"/>
  </p:sldMasterIdLst>
  <p:sldIdLst>
    <p:sldId xmlns:r="http://schemas.openxmlformats.org/officeDocument/2006/relationships" id="256" r:id="R1f36e66e73c34945"/>
    <p:sldId xmlns:r="http://schemas.openxmlformats.org/officeDocument/2006/relationships" id="257" r:id="R9492a85df7ed49c9"/>
    <p:sldId xmlns:r="http://schemas.openxmlformats.org/officeDocument/2006/relationships" id="258" r:id="R7030a87fc6714d0d"/>
    <p:sldId xmlns:r="http://schemas.openxmlformats.org/officeDocument/2006/relationships" id="259" r:id="Ra93499a9452544a4"/>
    <p:sldId xmlns:r="http://schemas.openxmlformats.org/officeDocument/2006/relationships" id="260" r:id="Re1d2e994c27c42cf"/>
    <p:sldId xmlns:r="http://schemas.openxmlformats.org/officeDocument/2006/relationships" id="261" r:id="Rb31a51bfbd47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60fcfd1854c61" /><Relationship Type="http://schemas.openxmlformats.org/officeDocument/2006/relationships/slide" Target="/ppt/slides/slide1.xml" Id="R1f36e66e73c34945" /><Relationship Type="http://schemas.openxmlformats.org/officeDocument/2006/relationships/slide" Target="/ppt/slides/slide2.xml" Id="R9492a85df7ed49c9" /><Relationship Type="http://schemas.openxmlformats.org/officeDocument/2006/relationships/slide" Target="/ppt/slides/slide3.xml" Id="R7030a87fc6714d0d" /><Relationship Type="http://schemas.openxmlformats.org/officeDocument/2006/relationships/slide" Target="/ppt/slides/slide4.xml" Id="Ra93499a9452544a4" /><Relationship Type="http://schemas.openxmlformats.org/officeDocument/2006/relationships/slide" Target="/ppt/slides/slide5.xml" Id="Re1d2e994c27c42cf" /><Relationship Type="http://schemas.openxmlformats.org/officeDocument/2006/relationships/slide" Target="/ppt/slides/slide6.xml" Id="Rb31a51bfbd47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6a6153bff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ad9b7bb845c3" /><Relationship Type="http://schemas.openxmlformats.org/officeDocument/2006/relationships/theme" Target="/ppt/slideMasters/theme/theme1.xml" Id="Ra5a38287017342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aad9b7bb8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1d211854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b7dbde113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ba3f49f2a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9bca8a3aa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44774835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6a24fedc4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