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22f6ded6e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0fa7a57ad453b"/>
  </p:sldMasterIdLst>
  <p:sldIdLst>
    <p:sldId xmlns:r="http://schemas.openxmlformats.org/officeDocument/2006/relationships" id="256" r:id="R8fd16b357fc14e1f"/>
    <p:sldId xmlns:r="http://schemas.openxmlformats.org/officeDocument/2006/relationships" id="257" r:id="R3330419e971a4d08"/>
    <p:sldId xmlns:r="http://schemas.openxmlformats.org/officeDocument/2006/relationships" id="258" r:id="R55e9fa88238545bd"/>
    <p:sldId xmlns:r="http://schemas.openxmlformats.org/officeDocument/2006/relationships" id="259" r:id="Rf187b2ed643b4dac"/>
    <p:sldId xmlns:r="http://schemas.openxmlformats.org/officeDocument/2006/relationships" id="260" r:id="R8b1111123fe5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0fa7a57ad453b" /><Relationship Type="http://schemas.openxmlformats.org/officeDocument/2006/relationships/slide" Target="/ppt/slides/slide1.xml" Id="R8fd16b357fc14e1f" /><Relationship Type="http://schemas.openxmlformats.org/officeDocument/2006/relationships/slide" Target="/ppt/slides/slide2.xml" Id="R3330419e971a4d08" /><Relationship Type="http://schemas.openxmlformats.org/officeDocument/2006/relationships/slide" Target="/ppt/slides/slide3.xml" Id="R55e9fa88238545bd" /><Relationship Type="http://schemas.openxmlformats.org/officeDocument/2006/relationships/slide" Target="/ppt/slides/slide4.xml" Id="Rf187b2ed643b4dac" /><Relationship Type="http://schemas.openxmlformats.org/officeDocument/2006/relationships/slide" Target="/ppt/slides/slide5.xml" Id="R8b1111123fe5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ece8654b5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cc759348451e" /><Relationship Type="http://schemas.openxmlformats.org/officeDocument/2006/relationships/theme" Target="/ppt/slideMasters/theme/theme1.xml" Id="R139f61aa19d2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fcc759348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8ef984e4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6e932321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7671fb3b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64188834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a78cfbb8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