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83660a81084b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be369167e425e"/>
  </p:sldMasterIdLst>
  <p:sldIdLst>
    <p:sldId xmlns:r="http://schemas.openxmlformats.org/officeDocument/2006/relationships" id="256" r:id="R0fd9003179234dac"/>
    <p:sldId xmlns:r="http://schemas.openxmlformats.org/officeDocument/2006/relationships" id="257" r:id="R4eec1dcda4ee4c07"/>
    <p:sldId xmlns:r="http://schemas.openxmlformats.org/officeDocument/2006/relationships" id="258" r:id="R87d66daf8b7e4c95"/>
    <p:sldId xmlns:r="http://schemas.openxmlformats.org/officeDocument/2006/relationships" id="259" r:id="Rc3e2bee513294661"/>
    <p:sldId xmlns:r="http://schemas.openxmlformats.org/officeDocument/2006/relationships" id="260" r:id="Rfbc9d0835cd149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be369167e425e" /><Relationship Type="http://schemas.openxmlformats.org/officeDocument/2006/relationships/slide" Target="/ppt/slides/slide1.xml" Id="R0fd9003179234dac" /><Relationship Type="http://schemas.openxmlformats.org/officeDocument/2006/relationships/slide" Target="/ppt/slides/slide2.xml" Id="R4eec1dcda4ee4c07" /><Relationship Type="http://schemas.openxmlformats.org/officeDocument/2006/relationships/slide" Target="/ppt/slides/slide3.xml" Id="R87d66daf8b7e4c95" /><Relationship Type="http://schemas.openxmlformats.org/officeDocument/2006/relationships/slide" Target="/ppt/slides/slide4.xml" Id="Rc3e2bee513294661" /><Relationship Type="http://schemas.openxmlformats.org/officeDocument/2006/relationships/slide" Target="/ppt/slides/slide5.xml" Id="Rfbc9d0835cd149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a8fae56c840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a3368ee094645" /><Relationship Type="http://schemas.openxmlformats.org/officeDocument/2006/relationships/theme" Target="/ppt/slideMasters/theme/theme1.xml" Id="R9e964819cad64c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9a3368ee0946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ace5bb772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e5943e1e44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902e6396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a1a2cb1754f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7fd49614e4e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IDRETTSLAG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Krokfossvegen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bjoneroail@gmail.com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IDRETTSLAG</a:t>
            </a:r>
          </a:p>
        </p:txBody>
      </p:sp>
    </p:spTree>
  </p:cSld>
  <p:clrMapOvr>
    <a:masterClrMapping xmlns:a="http://schemas.openxmlformats.org/drawingml/2006/main"/>
  </p:clrMapOvr>
</p:sld>
</file>