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4cb9bfb7f946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b49f2e29e44ca6"/>
  </p:sldMasterIdLst>
  <p:sldIdLst>
    <p:sldId xmlns:r="http://schemas.openxmlformats.org/officeDocument/2006/relationships" id="256" r:id="Ra8cf8bacdb75408f"/>
    <p:sldId xmlns:r="http://schemas.openxmlformats.org/officeDocument/2006/relationships" id="257" r:id="R7ea647d965ab493d"/>
    <p:sldId xmlns:r="http://schemas.openxmlformats.org/officeDocument/2006/relationships" id="258" r:id="R46014aae4a654408"/>
    <p:sldId xmlns:r="http://schemas.openxmlformats.org/officeDocument/2006/relationships" id="259" r:id="Rcb69284fc67a4f5f"/>
    <p:sldId xmlns:r="http://schemas.openxmlformats.org/officeDocument/2006/relationships" id="260" r:id="R888f1b65a2694ca7"/>
    <p:sldId xmlns:r="http://schemas.openxmlformats.org/officeDocument/2006/relationships" id="261" r:id="R4571ad9dc96842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b49f2e29e44ca6" /><Relationship Type="http://schemas.openxmlformats.org/officeDocument/2006/relationships/slide" Target="/ppt/slides/slide1.xml" Id="Ra8cf8bacdb75408f" /><Relationship Type="http://schemas.openxmlformats.org/officeDocument/2006/relationships/slide" Target="/ppt/slides/slide2.xml" Id="R7ea647d965ab493d" /><Relationship Type="http://schemas.openxmlformats.org/officeDocument/2006/relationships/slide" Target="/ppt/slides/slide3.xml" Id="R46014aae4a654408" /><Relationship Type="http://schemas.openxmlformats.org/officeDocument/2006/relationships/slide" Target="/ppt/slides/slide4.xml" Id="Rcb69284fc67a4f5f" /><Relationship Type="http://schemas.openxmlformats.org/officeDocument/2006/relationships/slide" Target="/ppt/slides/slide5.xml" Id="R888f1b65a2694ca7" /><Relationship Type="http://schemas.openxmlformats.org/officeDocument/2006/relationships/slide" Target="/ppt/slides/slide6.xml" Id="R4571ad9dc96842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4901cde6e4b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d703a8c3a4735" /><Relationship Type="http://schemas.openxmlformats.org/officeDocument/2006/relationships/theme" Target="/ppt/slideMasters/theme/theme1.xml" Id="R6f47f68f294a41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4d703a8c3a47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230427a2e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7c540368f46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bec27a3c948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5ec088c5c48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62813afea4d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2edaee5b045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