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d6b838790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693c9de9db41a9"/>
  </p:sldMasterIdLst>
  <p:sldIdLst>
    <p:sldId xmlns:r="http://schemas.openxmlformats.org/officeDocument/2006/relationships" id="256" r:id="R4a91d557555e4532"/>
    <p:sldId xmlns:r="http://schemas.openxmlformats.org/officeDocument/2006/relationships" id="257" r:id="R3c7779b94b794064"/>
    <p:sldId xmlns:r="http://schemas.openxmlformats.org/officeDocument/2006/relationships" id="258" r:id="R34332e8c523c4836"/>
    <p:sldId xmlns:r="http://schemas.openxmlformats.org/officeDocument/2006/relationships" id="259" r:id="Ra400cdd6fa1f463c"/>
    <p:sldId xmlns:r="http://schemas.openxmlformats.org/officeDocument/2006/relationships" id="260" r:id="Ra15371d2c638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93c9de9db41a9" /><Relationship Type="http://schemas.openxmlformats.org/officeDocument/2006/relationships/slide" Target="/ppt/slides/slide1.xml" Id="R4a91d557555e4532" /><Relationship Type="http://schemas.openxmlformats.org/officeDocument/2006/relationships/slide" Target="/ppt/slides/slide2.xml" Id="R3c7779b94b794064" /><Relationship Type="http://schemas.openxmlformats.org/officeDocument/2006/relationships/slide" Target="/ppt/slides/slide3.xml" Id="R34332e8c523c4836" /><Relationship Type="http://schemas.openxmlformats.org/officeDocument/2006/relationships/slide" Target="/ppt/slides/slide4.xml" Id="Ra400cdd6fa1f463c" /><Relationship Type="http://schemas.openxmlformats.org/officeDocument/2006/relationships/slide" Target="/ppt/slides/slide5.xml" Id="Ra15371d2c638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99a2c5ee7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3dbd697f74e3e" /><Relationship Type="http://schemas.openxmlformats.org/officeDocument/2006/relationships/theme" Target="/ppt/slideMasters/theme/theme1.xml" Id="R214140e93f8c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3dbd697f7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a4f81724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ecb0bc089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182c011a9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379dbef35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2ce9871f3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