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f17b89b44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359bd72f14a43"/>
  </p:sldMasterIdLst>
  <p:sldIdLst>
    <p:sldId xmlns:r="http://schemas.openxmlformats.org/officeDocument/2006/relationships" id="256" r:id="Ra6fee5e9707649f3"/>
    <p:sldId xmlns:r="http://schemas.openxmlformats.org/officeDocument/2006/relationships" id="257" r:id="R96840bf16936408a"/>
    <p:sldId xmlns:r="http://schemas.openxmlformats.org/officeDocument/2006/relationships" id="258" r:id="R09f50e6df595425d"/>
    <p:sldId xmlns:r="http://schemas.openxmlformats.org/officeDocument/2006/relationships" id="259" r:id="Rbf9bc9a29a814643"/>
    <p:sldId xmlns:r="http://schemas.openxmlformats.org/officeDocument/2006/relationships" id="260" r:id="R9dd5c5473009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359bd72f14a43" /><Relationship Type="http://schemas.openxmlformats.org/officeDocument/2006/relationships/slide" Target="/ppt/slides/slide1.xml" Id="Ra6fee5e9707649f3" /><Relationship Type="http://schemas.openxmlformats.org/officeDocument/2006/relationships/slide" Target="/ppt/slides/slide2.xml" Id="R96840bf16936408a" /><Relationship Type="http://schemas.openxmlformats.org/officeDocument/2006/relationships/slide" Target="/ppt/slides/slide3.xml" Id="R09f50e6df595425d" /><Relationship Type="http://schemas.openxmlformats.org/officeDocument/2006/relationships/slide" Target="/ppt/slides/slide4.xml" Id="Rbf9bc9a29a814643" /><Relationship Type="http://schemas.openxmlformats.org/officeDocument/2006/relationships/slide" Target="/ppt/slides/slide5.xml" Id="R9dd5c5473009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25a18c59f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08b1f08e54a82" /><Relationship Type="http://schemas.openxmlformats.org/officeDocument/2006/relationships/theme" Target="/ppt/slideMasters/theme/theme1.xml" Id="R188ec089c989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08b1f08e5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408c88a59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368141d9248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b45a26569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bfd9c6ac4c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95598855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