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74aaf2c9991448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a4f5b15adab438f"/>
  </p:sldMasterIdLst>
  <p:sldIdLst>
    <p:sldId xmlns:r="http://schemas.openxmlformats.org/officeDocument/2006/relationships" id="256" r:id="R07f78ed3376048fb"/>
    <p:sldId xmlns:r="http://schemas.openxmlformats.org/officeDocument/2006/relationships" id="257" r:id="Rec2e475459dd40e3"/>
    <p:sldId xmlns:r="http://schemas.openxmlformats.org/officeDocument/2006/relationships" id="258" r:id="R69f1b1533fb24a3c"/>
    <p:sldId xmlns:r="http://schemas.openxmlformats.org/officeDocument/2006/relationships" id="259" r:id="R2a3ba46775cf49c9"/>
    <p:sldId xmlns:r="http://schemas.openxmlformats.org/officeDocument/2006/relationships" id="260" r:id="R247d4371b31f4f2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a4f5b15adab438f" /><Relationship Type="http://schemas.openxmlformats.org/officeDocument/2006/relationships/slide" Target="/ppt/slides/slide1.xml" Id="R07f78ed3376048fb" /><Relationship Type="http://schemas.openxmlformats.org/officeDocument/2006/relationships/slide" Target="/ppt/slides/slide2.xml" Id="Rec2e475459dd40e3" /><Relationship Type="http://schemas.openxmlformats.org/officeDocument/2006/relationships/slide" Target="/ppt/slides/slide3.xml" Id="R69f1b1533fb24a3c" /><Relationship Type="http://schemas.openxmlformats.org/officeDocument/2006/relationships/slide" Target="/ppt/slides/slide4.xml" Id="R2a3ba46775cf49c9" /><Relationship Type="http://schemas.openxmlformats.org/officeDocument/2006/relationships/slide" Target="/ppt/slides/slide5.xml" Id="R247d4371b31f4f2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a91e6d791f5448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e1c5f8e4344940" /><Relationship Type="http://schemas.openxmlformats.org/officeDocument/2006/relationships/theme" Target="/ppt/slideMasters/theme/theme1.xml" Id="R1ea10ac8bd294c2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fe1c5f8e434494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027f2d762e435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dc5e33a0b642c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6fdcbbf3c6418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c931207ef84b7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d84451a31e40e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DREGGEN ALLE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DREGGEN ALLE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DREGGEN ALLE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DREGGEN ALLE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DREGGEN ALLE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DREGGEN ALLE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984 015 607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DREGGEN ALLE AS</a:t>
            </a:r>
          </a:p>
        </p:txBody>
      </p:sp>
    </p:spTree>
  </p:cSld>
  <p:clrMapOvr>
    <a:masterClrMapping xmlns:a="http://schemas.openxmlformats.org/drawingml/2006/main"/>
  </p:clrMapOvr>
</p:sld>
</file>