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395fed1ee42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f4bec408044c24"/>
  </p:sldMasterIdLst>
  <p:sldIdLst>
    <p:sldId xmlns:r="http://schemas.openxmlformats.org/officeDocument/2006/relationships" id="256" r:id="R78212b23d3fb468b"/>
    <p:sldId xmlns:r="http://schemas.openxmlformats.org/officeDocument/2006/relationships" id="257" r:id="R8d4f51e317394561"/>
    <p:sldId xmlns:r="http://schemas.openxmlformats.org/officeDocument/2006/relationships" id="258" r:id="R1c4aa8b7f35949e6"/>
    <p:sldId xmlns:r="http://schemas.openxmlformats.org/officeDocument/2006/relationships" id="259" r:id="R82b2997bf0fe4a60"/>
    <p:sldId xmlns:r="http://schemas.openxmlformats.org/officeDocument/2006/relationships" id="260" r:id="R4ce195b05bed407a"/>
    <p:sldId xmlns:r="http://schemas.openxmlformats.org/officeDocument/2006/relationships" id="261" r:id="Rb97d419d07b2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4bec408044c24" /><Relationship Type="http://schemas.openxmlformats.org/officeDocument/2006/relationships/slide" Target="/ppt/slides/slide1.xml" Id="R78212b23d3fb468b" /><Relationship Type="http://schemas.openxmlformats.org/officeDocument/2006/relationships/slide" Target="/ppt/slides/slide2.xml" Id="R8d4f51e317394561" /><Relationship Type="http://schemas.openxmlformats.org/officeDocument/2006/relationships/slide" Target="/ppt/slides/slide3.xml" Id="R1c4aa8b7f35949e6" /><Relationship Type="http://schemas.openxmlformats.org/officeDocument/2006/relationships/slide" Target="/ppt/slides/slide4.xml" Id="R82b2997bf0fe4a60" /><Relationship Type="http://schemas.openxmlformats.org/officeDocument/2006/relationships/slide" Target="/ppt/slides/slide5.xml" Id="R4ce195b05bed407a" /><Relationship Type="http://schemas.openxmlformats.org/officeDocument/2006/relationships/slide" Target="/ppt/slides/slide6.xml" Id="Rb97d419d07b2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0e626edc14c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b616697cd4dad" /><Relationship Type="http://schemas.openxmlformats.org/officeDocument/2006/relationships/theme" Target="/ppt/slideMasters/theme/theme1.xml" Id="R1274f38027ce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cb616697cd4d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66ed62ce54d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9be2440f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060dbbe754f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26265df2843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729c0ae2f48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611c92cd249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