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0921d4f73542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1e40ea5d114bf7"/>
  </p:sldMasterIdLst>
  <p:sldIdLst>
    <p:sldId xmlns:r="http://schemas.openxmlformats.org/officeDocument/2006/relationships" id="256" r:id="R7c3c364e53d94323"/>
    <p:sldId xmlns:r="http://schemas.openxmlformats.org/officeDocument/2006/relationships" id="257" r:id="R0a152f4009bc4ffa"/>
    <p:sldId xmlns:r="http://schemas.openxmlformats.org/officeDocument/2006/relationships" id="258" r:id="R8e874341b9464c90"/>
    <p:sldId xmlns:r="http://schemas.openxmlformats.org/officeDocument/2006/relationships" id="259" r:id="R58283422e70e4d6c"/>
    <p:sldId xmlns:r="http://schemas.openxmlformats.org/officeDocument/2006/relationships" id="260" r:id="Rfb24345f29b840cc"/>
    <p:sldId xmlns:r="http://schemas.openxmlformats.org/officeDocument/2006/relationships" id="261" r:id="R91fc939fab654b51"/>
    <p:sldId xmlns:r="http://schemas.openxmlformats.org/officeDocument/2006/relationships" id="262" r:id="Red24a3e29e6349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1e40ea5d114bf7" /><Relationship Type="http://schemas.openxmlformats.org/officeDocument/2006/relationships/slide" Target="/ppt/slides/slide1.xml" Id="R7c3c364e53d94323" /><Relationship Type="http://schemas.openxmlformats.org/officeDocument/2006/relationships/slide" Target="/ppt/slides/slide2.xml" Id="R0a152f4009bc4ffa" /><Relationship Type="http://schemas.openxmlformats.org/officeDocument/2006/relationships/slide" Target="/ppt/slides/slide3.xml" Id="R8e874341b9464c90" /><Relationship Type="http://schemas.openxmlformats.org/officeDocument/2006/relationships/slide" Target="/ppt/slides/slide4.xml" Id="R58283422e70e4d6c" /><Relationship Type="http://schemas.openxmlformats.org/officeDocument/2006/relationships/slide" Target="/ppt/slides/slide5.xml" Id="Rfb24345f29b840cc" /><Relationship Type="http://schemas.openxmlformats.org/officeDocument/2006/relationships/slide" Target="/ppt/slides/slide6.xml" Id="R91fc939fab654b51" /><Relationship Type="http://schemas.openxmlformats.org/officeDocument/2006/relationships/slide" Target="/ppt/slides/slide7.xml" Id="Red24a3e29e6349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977a414bfd46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2d03d3f164eb2" /><Relationship Type="http://schemas.openxmlformats.org/officeDocument/2006/relationships/theme" Target="/ppt/slideMasters/theme/theme1.xml" Id="R7ef45b10cf854b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22d03d3f164e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f262fd68840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f4b5fdee04c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afee92d974f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679adaa4e48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4cd29f66d4a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f0c2bc2134d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ab6e10f1c42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NINVEST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5 502 757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111 517 632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115 517 632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AASHILD NITTER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NITTER SCHIELDROP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NITTER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SIGRUN KARIN NITTER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03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onitter@online.no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