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9d8e042d9e2429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4cd6655b4b541f8"/>
  </p:sldMasterIdLst>
  <p:sldIdLst>
    <p:sldId xmlns:r="http://schemas.openxmlformats.org/officeDocument/2006/relationships" id="256" r:id="R619092e81f8544c3"/>
    <p:sldId xmlns:r="http://schemas.openxmlformats.org/officeDocument/2006/relationships" id="257" r:id="Rfeac731e2a194840"/>
    <p:sldId xmlns:r="http://schemas.openxmlformats.org/officeDocument/2006/relationships" id="258" r:id="Ra161530927064172"/>
    <p:sldId xmlns:r="http://schemas.openxmlformats.org/officeDocument/2006/relationships" id="259" r:id="R2b9a611041b147ee"/>
    <p:sldId xmlns:r="http://schemas.openxmlformats.org/officeDocument/2006/relationships" id="260" r:id="Rf2c36b2d1a1640a2"/>
    <p:sldId xmlns:r="http://schemas.openxmlformats.org/officeDocument/2006/relationships" id="261" r:id="R0c33842bbb4e410f"/>
    <p:sldId xmlns:r="http://schemas.openxmlformats.org/officeDocument/2006/relationships" id="262" r:id="Re3bca1f8be794fa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4cd6655b4b541f8" /><Relationship Type="http://schemas.openxmlformats.org/officeDocument/2006/relationships/slide" Target="/ppt/slides/slide1.xml" Id="R619092e81f8544c3" /><Relationship Type="http://schemas.openxmlformats.org/officeDocument/2006/relationships/slide" Target="/ppt/slides/slide2.xml" Id="Rfeac731e2a194840" /><Relationship Type="http://schemas.openxmlformats.org/officeDocument/2006/relationships/slide" Target="/ppt/slides/slide3.xml" Id="Ra161530927064172" /><Relationship Type="http://schemas.openxmlformats.org/officeDocument/2006/relationships/slide" Target="/ppt/slides/slide4.xml" Id="R2b9a611041b147ee" /><Relationship Type="http://schemas.openxmlformats.org/officeDocument/2006/relationships/slide" Target="/ppt/slides/slide5.xml" Id="Rf2c36b2d1a1640a2" /><Relationship Type="http://schemas.openxmlformats.org/officeDocument/2006/relationships/slide" Target="/ppt/slides/slide6.xml" Id="R0c33842bbb4e410f" /><Relationship Type="http://schemas.openxmlformats.org/officeDocument/2006/relationships/slide" Target="/ppt/slides/slide7.xml" Id="Re3bca1f8be794fa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582c9fcbc1c442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da1d675ad440dc" /><Relationship Type="http://schemas.openxmlformats.org/officeDocument/2006/relationships/theme" Target="/ppt/slideMasters/theme/theme1.xml" Id="Rdfd0234545f14bb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4da1d675ad440d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81e4034ea444e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679c3bf87140a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2bf72f9ec547b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35daf5fc39434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b85eea209d490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59fa61bf36456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4313134f2b424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KARLSSONS GRAVE OG VEDLIKEHOLD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KARLSSONS GRAVE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KARLSSONS GRAVE OG VEDLIKEHOLD AS ble etablert [år] og holder til i Hagan.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KARLSSONS GRAVE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KARLSSONS GRAVE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KARLSSONS GRAVE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14 725 048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932 502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303 094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5 088 023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15 041 890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KARLSSONS GRAVE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KARLSSON KARL LENNART  –  49,0 %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KARLSSON THOMAS  –  49,0 %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KARLSSON KARL LENNART  –  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KARLSSON LARS-OVE  –  1,0 %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KARLSSONS GRAVE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Tyriveien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1481 Hagan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984 064 713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KARLSSONS GRAVE OG VEDLIKEHOLD AS</a:t>
            </a:r>
          </a:p>
        </p:txBody>
      </p:sp>
    </p:spTree>
  </p:cSld>
  <p:clrMapOvr>
    <a:masterClrMapping xmlns:a="http://schemas.openxmlformats.org/drawingml/2006/main"/>
  </p:clrMapOvr>
</p:sld>
</file>