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c934361405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5c415490b342ff"/>
  </p:sldMasterIdLst>
  <p:sldIdLst>
    <p:sldId xmlns:r="http://schemas.openxmlformats.org/officeDocument/2006/relationships" id="256" r:id="R19cae3046106433e"/>
    <p:sldId xmlns:r="http://schemas.openxmlformats.org/officeDocument/2006/relationships" id="257" r:id="R9e9988c06d2f429f"/>
    <p:sldId xmlns:r="http://schemas.openxmlformats.org/officeDocument/2006/relationships" id="258" r:id="R91ce000de8f74100"/>
    <p:sldId xmlns:r="http://schemas.openxmlformats.org/officeDocument/2006/relationships" id="259" r:id="R65ba550ef0634a6b"/>
    <p:sldId xmlns:r="http://schemas.openxmlformats.org/officeDocument/2006/relationships" id="260" r:id="R8b301f02531d4fb0"/>
    <p:sldId xmlns:r="http://schemas.openxmlformats.org/officeDocument/2006/relationships" id="261" r:id="R72a7b5d2a6324ba7"/>
    <p:sldId xmlns:r="http://schemas.openxmlformats.org/officeDocument/2006/relationships" id="262" r:id="R6b9c3d46bdc244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c415490b342ff" /><Relationship Type="http://schemas.openxmlformats.org/officeDocument/2006/relationships/slide" Target="/ppt/slides/slide1.xml" Id="R19cae3046106433e" /><Relationship Type="http://schemas.openxmlformats.org/officeDocument/2006/relationships/slide" Target="/ppt/slides/slide2.xml" Id="R9e9988c06d2f429f" /><Relationship Type="http://schemas.openxmlformats.org/officeDocument/2006/relationships/slide" Target="/ppt/slides/slide3.xml" Id="R91ce000de8f74100" /><Relationship Type="http://schemas.openxmlformats.org/officeDocument/2006/relationships/slide" Target="/ppt/slides/slide4.xml" Id="R65ba550ef0634a6b" /><Relationship Type="http://schemas.openxmlformats.org/officeDocument/2006/relationships/slide" Target="/ppt/slides/slide5.xml" Id="R8b301f02531d4fb0" /><Relationship Type="http://schemas.openxmlformats.org/officeDocument/2006/relationships/slide" Target="/ppt/slides/slide6.xml" Id="R72a7b5d2a6324ba7" /><Relationship Type="http://schemas.openxmlformats.org/officeDocument/2006/relationships/slide" Target="/ppt/slides/slide7.xml" Id="R6b9c3d46bdc244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70f9dd1f04f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974080c914675" /><Relationship Type="http://schemas.openxmlformats.org/officeDocument/2006/relationships/theme" Target="/ppt/slideMasters/theme/theme1.xml" Id="Rb0b6e500302c42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3974080c91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3930d0f35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912845e2d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a6e98255f4c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5ed61034340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5a0092e694f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47d24364040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97101d5df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