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a9ef905a3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4fdbe13c14a45"/>
  </p:sldMasterIdLst>
  <p:sldIdLst>
    <p:sldId xmlns:r="http://schemas.openxmlformats.org/officeDocument/2006/relationships" id="256" r:id="R2a771ca5f7074a11"/>
    <p:sldId xmlns:r="http://schemas.openxmlformats.org/officeDocument/2006/relationships" id="257" r:id="R5a25b27a66f4497d"/>
    <p:sldId xmlns:r="http://schemas.openxmlformats.org/officeDocument/2006/relationships" id="258" r:id="Re8e643b14f8244af"/>
    <p:sldId xmlns:r="http://schemas.openxmlformats.org/officeDocument/2006/relationships" id="259" r:id="R2c733c7d6298463e"/>
    <p:sldId xmlns:r="http://schemas.openxmlformats.org/officeDocument/2006/relationships" id="260" r:id="R89ad7a9ddfc94e62"/>
    <p:sldId xmlns:r="http://schemas.openxmlformats.org/officeDocument/2006/relationships" id="261" r:id="R43800466abd44aff"/>
    <p:sldId xmlns:r="http://schemas.openxmlformats.org/officeDocument/2006/relationships" id="262" r:id="Rc367a20cf8c2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4fdbe13c14a45" /><Relationship Type="http://schemas.openxmlformats.org/officeDocument/2006/relationships/slide" Target="/ppt/slides/slide1.xml" Id="R2a771ca5f7074a11" /><Relationship Type="http://schemas.openxmlformats.org/officeDocument/2006/relationships/slide" Target="/ppt/slides/slide2.xml" Id="R5a25b27a66f4497d" /><Relationship Type="http://schemas.openxmlformats.org/officeDocument/2006/relationships/slide" Target="/ppt/slides/slide3.xml" Id="Re8e643b14f8244af" /><Relationship Type="http://schemas.openxmlformats.org/officeDocument/2006/relationships/slide" Target="/ppt/slides/slide4.xml" Id="R2c733c7d6298463e" /><Relationship Type="http://schemas.openxmlformats.org/officeDocument/2006/relationships/slide" Target="/ppt/slides/slide5.xml" Id="R89ad7a9ddfc94e62" /><Relationship Type="http://schemas.openxmlformats.org/officeDocument/2006/relationships/slide" Target="/ppt/slides/slide6.xml" Id="R43800466abd44aff" /><Relationship Type="http://schemas.openxmlformats.org/officeDocument/2006/relationships/slide" Target="/ppt/slides/slide7.xml" Id="Rc367a20cf8c2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6907412dd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1fc389395427b" /><Relationship Type="http://schemas.openxmlformats.org/officeDocument/2006/relationships/theme" Target="/ppt/slideMasters/theme/theme1.xml" Id="R5ba769c89535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1fc389395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0adfd998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8e33ccd6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9cb4354f3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676105beb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a47e98cc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b7e33f2864b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c21be7011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