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6a318027c341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c17354b9614061"/>
  </p:sldMasterIdLst>
  <p:sldIdLst>
    <p:sldId xmlns:r="http://schemas.openxmlformats.org/officeDocument/2006/relationships" id="256" r:id="R563270e7a2694073"/>
    <p:sldId xmlns:r="http://schemas.openxmlformats.org/officeDocument/2006/relationships" id="257" r:id="Rfe9ecd4a2d304d51"/>
    <p:sldId xmlns:r="http://schemas.openxmlformats.org/officeDocument/2006/relationships" id="258" r:id="R0b076df3b00f4a43"/>
    <p:sldId xmlns:r="http://schemas.openxmlformats.org/officeDocument/2006/relationships" id="259" r:id="Ra6887e93884c409f"/>
    <p:sldId xmlns:r="http://schemas.openxmlformats.org/officeDocument/2006/relationships" id="260" r:id="R4c749fdff927454f"/>
    <p:sldId xmlns:r="http://schemas.openxmlformats.org/officeDocument/2006/relationships" id="261" r:id="R776a4022826144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c17354b9614061" /><Relationship Type="http://schemas.openxmlformats.org/officeDocument/2006/relationships/slide" Target="/ppt/slides/slide1.xml" Id="R563270e7a2694073" /><Relationship Type="http://schemas.openxmlformats.org/officeDocument/2006/relationships/slide" Target="/ppt/slides/slide2.xml" Id="Rfe9ecd4a2d304d51" /><Relationship Type="http://schemas.openxmlformats.org/officeDocument/2006/relationships/slide" Target="/ppt/slides/slide3.xml" Id="R0b076df3b00f4a43" /><Relationship Type="http://schemas.openxmlformats.org/officeDocument/2006/relationships/slide" Target="/ppt/slides/slide4.xml" Id="Ra6887e93884c409f" /><Relationship Type="http://schemas.openxmlformats.org/officeDocument/2006/relationships/slide" Target="/ppt/slides/slide5.xml" Id="R4c749fdff927454f" /><Relationship Type="http://schemas.openxmlformats.org/officeDocument/2006/relationships/slide" Target="/ppt/slides/slide6.xml" Id="R776a4022826144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07052004d4d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bf9378c79430d" /><Relationship Type="http://schemas.openxmlformats.org/officeDocument/2006/relationships/theme" Target="/ppt/slideMasters/theme/theme1.xml" Id="R975051eb765046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8bf9378c7943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1c1e2281b43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662bc60684b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9a6b6fa2749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57b71c8c54d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04f4de44446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7ae038f834e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SPORHUND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SPORHUND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984 133 421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