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5f35f2adb744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6e64f91f0a471b"/>
  </p:sldMasterIdLst>
  <p:sldIdLst>
    <p:sldId xmlns:r="http://schemas.openxmlformats.org/officeDocument/2006/relationships" id="256" r:id="R0048d98e55b4404f"/>
    <p:sldId xmlns:r="http://schemas.openxmlformats.org/officeDocument/2006/relationships" id="257" r:id="R82c840aef9224945"/>
    <p:sldId xmlns:r="http://schemas.openxmlformats.org/officeDocument/2006/relationships" id="258" r:id="Readccdf56a5245de"/>
    <p:sldId xmlns:r="http://schemas.openxmlformats.org/officeDocument/2006/relationships" id="259" r:id="Rf6a4747f8d8a4ab4"/>
    <p:sldId xmlns:r="http://schemas.openxmlformats.org/officeDocument/2006/relationships" id="260" r:id="R995d0d11951e4f3a"/>
    <p:sldId xmlns:r="http://schemas.openxmlformats.org/officeDocument/2006/relationships" id="261" r:id="Raab53395355046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e64f91f0a471b" /><Relationship Type="http://schemas.openxmlformats.org/officeDocument/2006/relationships/slide" Target="/ppt/slides/slide1.xml" Id="R0048d98e55b4404f" /><Relationship Type="http://schemas.openxmlformats.org/officeDocument/2006/relationships/slide" Target="/ppt/slides/slide2.xml" Id="R82c840aef9224945" /><Relationship Type="http://schemas.openxmlformats.org/officeDocument/2006/relationships/slide" Target="/ppt/slides/slide3.xml" Id="Readccdf56a5245de" /><Relationship Type="http://schemas.openxmlformats.org/officeDocument/2006/relationships/slide" Target="/ppt/slides/slide4.xml" Id="Rf6a4747f8d8a4ab4" /><Relationship Type="http://schemas.openxmlformats.org/officeDocument/2006/relationships/slide" Target="/ppt/slides/slide5.xml" Id="R995d0d11951e4f3a" /><Relationship Type="http://schemas.openxmlformats.org/officeDocument/2006/relationships/slide" Target="/ppt/slides/slide6.xml" Id="Raab53395355046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ba98b9d5848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e3b56efbf4022" /><Relationship Type="http://schemas.openxmlformats.org/officeDocument/2006/relationships/theme" Target="/ppt/slideMasters/theme/theme1.xml" Id="R6232bc04c879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de3b56efbf40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f19fba4ab43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f116fdf31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cd8e1856d43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734b7e5d345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b390a5b6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9c33b40c340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