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70f9e5673047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9e23799a754f23"/>
  </p:sldMasterIdLst>
  <p:sldIdLst>
    <p:sldId xmlns:r="http://schemas.openxmlformats.org/officeDocument/2006/relationships" id="256" r:id="Rf2109fc00dab4baf"/>
    <p:sldId xmlns:r="http://schemas.openxmlformats.org/officeDocument/2006/relationships" id="257" r:id="R3dbbc170c70748fd"/>
    <p:sldId xmlns:r="http://schemas.openxmlformats.org/officeDocument/2006/relationships" id="258" r:id="Reea70483137a43e1"/>
    <p:sldId xmlns:r="http://schemas.openxmlformats.org/officeDocument/2006/relationships" id="259" r:id="R7abf43dc54f64a43"/>
    <p:sldId xmlns:r="http://schemas.openxmlformats.org/officeDocument/2006/relationships" id="260" r:id="R198d474d42864e71"/>
    <p:sldId xmlns:r="http://schemas.openxmlformats.org/officeDocument/2006/relationships" id="261" r:id="R64bce37447d74312"/>
    <p:sldId xmlns:r="http://schemas.openxmlformats.org/officeDocument/2006/relationships" id="262" r:id="R88b218d623fc48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9e23799a754f23" /><Relationship Type="http://schemas.openxmlformats.org/officeDocument/2006/relationships/slide" Target="/ppt/slides/slide1.xml" Id="Rf2109fc00dab4baf" /><Relationship Type="http://schemas.openxmlformats.org/officeDocument/2006/relationships/slide" Target="/ppt/slides/slide2.xml" Id="R3dbbc170c70748fd" /><Relationship Type="http://schemas.openxmlformats.org/officeDocument/2006/relationships/slide" Target="/ppt/slides/slide3.xml" Id="Reea70483137a43e1" /><Relationship Type="http://schemas.openxmlformats.org/officeDocument/2006/relationships/slide" Target="/ppt/slides/slide4.xml" Id="R7abf43dc54f64a43" /><Relationship Type="http://schemas.openxmlformats.org/officeDocument/2006/relationships/slide" Target="/ppt/slides/slide5.xml" Id="R198d474d42864e71" /><Relationship Type="http://schemas.openxmlformats.org/officeDocument/2006/relationships/slide" Target="/ppt/slides/slide6.xml" Id="R64bce37447d74312" /><Relationship Type="http://schemas.openxmlformats.org/officeDocument/2006/relationships/slide" Target="/ppt/slides/slide7.xml" Id="R88b218d623fc48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a35814fa6649f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b14ea49e549e8" /><Relationship Type="http://schemas.openxmlformats.org/officeDocument/2006/relationships/theme" Target="/ppt/slideMasters/theme/theme1.xml" Id="R3fa91a1c4efd4f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fb14ea49e549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bfd187962b4c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b19edb0b54b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1cf040d5d141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c8f758c494d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5e324c853242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d3af0b08e84a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df84e28204d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FASADEPRODUKTER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FASADEPRODUKTER EIENDOM AS ble etablert [år] og holder til i Molde.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8 526 396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6 585 968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4 657 939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33 384 874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66 086 917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FH HOLDING 2 AS  –  81,0 %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GJELSVIK HOLDING AS  –  19,0 %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Årøsetervegen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6422 Molde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21 20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www.fasadeprodukter.no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984 200 218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FASADEPRODUKTER EIENDOM AS</a:t>
            </a:r>
          </a:p>
        </p:txBody>
      </p:sp>
    </p:spTree>
  </p:cSld>
  <p:clrMapOvr>
    <a:masterClrMapping xmlns:a="http://schemas.openxmlformats.org/drawingml/2006/main"/>
  </p:clrMapOvr>
</p:sld>
</file>