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a4a42bab2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46f7685014639"/>
  </p:sldMasterIdLst>
  <p:sldIdLst>
    <p:sldId xmlns:r="http://schemas.openxmlformats.org/officeDocument/2006/relationships" id="256" r:id="R5149dea1ad124ba8"/>
    <p:sldId xmlns:r="http://schemas.openxmlformats.org/officeDocument/2006/relationships" id="257" r:id="R8a5678623922404b"/>
    <p:sldId xmlns:r="http://schemas.openxmlformats.org/officeDocument/2006/relationships" id="258" r:id="Rf04c62d42fbf45c7"/>
    <p:sldId xmlns:r="http://schemas.openxmlformats.org/officeDocument/2006/relationships" id="259" r:id="R80e0297a10734ac1"/>
    <p:sldId xmlns:r="http://schemas.openxmlformats.org/officeDocument/2006/relationships" id="260" r:id="R7bfe4ae5fb084332"/>
    <p:sldId xmlns:r="http://schemas.openxmlformats.org/officeDocument/2006/relationships" id="261" r:id="R9f9fb3aeac234f12"/>
    <p:sldId xmlns:r="http://schemas.openxmlformats.org/officeDocument/2006/relationships" id="262" r:id="R5ccb7164f970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46f7685014639" /><Relationship Type="http://schemas.openxmlformats.org/officeDocument/2006/relationships/slide" Target="/ppt/slides/slide1.xml" Id="R5149dea1ad124ba8" /><Relationship Type="http://schemas.openxmlformats.org/officeDocument/2006/relationships/slide" Target="/ppt/slides/slide2.xml" Id="R8a5678623922404b" /><Relationship Type="http://schemas.openxmlformats.org/officeDocument/2006/relationships/slide" Target="/ppt/slides/slide3.xml" Id="Rf04c62d42fbf45c7" /><Relationship Type="http://schemas.openxmlformats.org/officeDocument/2006/relationships/slide" Target="/ppt/slides/slide4.xml" Id="R80e0297a10734ac1" /><Relationship Type="http://schemas.openxmlformats.org/officeDocument/2006/relationships/slide" Target="/ppt/slides/slide5.xml" Id="R7bfe4ae5fb084332" /><Relationship Type="http://schemas.openxmlformats.org/officeDocument/2006/relationships/slide" Target="/ppt/slides/slide6.xml" Id="R9f9fb3aeac234f12" /><Relationship Type="http://schemas.openxmlformats.org/officeDocument/2006/relationships/slide" Target="/ppt/slides/slide7.xml" Id="R5ccb7164f970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38da823f6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fc018821f4fff" /><Relationship Type="http://schemas.openxmlformats.org/officeDocument/2006/relationships/theme" Target="/ppt/slideMasters/theme/theme1.xml" Id="Rb1624fb4113848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fc018821f4f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5bea0182e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770599cd9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5c3800bef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1193cade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5c9d2c18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9acde5a9f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168cf4fc641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