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27559eedb94a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bdf186f5a54fdd"/>
  </p:sldMasterIdLst>
  <p:sldIdLst>
    <p:sldId xmlns:r="http://schemas.openxmlformats.org/officeDocument/2006/relationships" id="256" r:id="R59b858c420034ea9"/>
    <p:sldId xmlns:r="http://schemas.openxmlformats.org/officeDocument/2006/relationships" id="257" r:id="R814d81eadb394a9f"/>
    <p:sldId xmlns:r="http://schemas.openxmlformats.org/officeDocument/2006/relationships" id="258" r:id="Rb02add863b7d4caa"/>
    <p:sldId xmlns:r="http://schemas.openxmlformats.org/officeDocument/2006/relationships" id="259" r:id="R6b723e2a99dd46ff"/>
    <p:sldId xmlns:r="http://schemas.openxmlformats.org/officeDocument/2006/relationships" id="260" r:id="Rd409abaa3fd04305"/>
    <p:sldId xmlns:r="http://schemas.openxmlformats.org/officeDocument/2006/relationships" id="261" r:id="R74e64faa37ca4217"/>
    <p:sldId xmlns:r="http://schemas.openxmlformats.org/officeDocument/2006/relationships" id="262" r:id="Rcd3f5d9cc7d64f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bdf186f5a54fdd" /><Relationship Type="http://schemas.openxmlformats.org/officeDocument/2006/relationships/slide" Target="/ppt/slides/slide1.xml" Id="R59b858c420034ea9" /><Relationship Type="http://schemas.openxmlformats.org/officeDocument/2006/relationships/slide" Target="/ppt/slides/slide2.xml" Id="R814d81eadb394a9f" /><Relationship Type="http://schemas.openxmlformats.org/officeDocument/2006/relationships/slide" Target="/ppt/slides/slide3.xml" Id="Rb02add863b7d4caa" /><Relationship Type="http://schemas.openxmlformats.org/officeDocument/2006/relationships/slide" Target="/ppt/slides/slide4.xml" Id="R6b723e2a99dd46ff" /><Relationship Type="http://schemas.openxmlformats.org/officeDocument/2006/relationships/slide" Target="/ppt/slides/slide5.xml" Id="Rd409abaa3fd04305" /><Relationship Type="http://schemas.openxmlformats.org/officeDocument/2006/relationships/slide" Target="/ppt/slides/slide6.xml" Id="R74e64faa37ca4217" /><Relationship Type="http://schemas.openxmlformats.org/officeDocument/2006/relationships/slide" Target="/ppt/slides/slide7.xml" Id="Rcd3f5d9cc7d64f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b28300b51b47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c408462a0462a" /><Relationship Type="http://schemas.openxmlformats.org/officeDocument/2006/relationships/theme" Target="/ppt/slideMasters/theme/theme1.xml" Id="R08908d88707444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ac408462a046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b5bd9286d4d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e33ff68af49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e893ef69f4b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2130653cf49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02718792542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7c8a571d348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a0e64b05448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BODØ MARKISE OG PERSIENNEFABRIKK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MARKISE OG PERSIENNEFABRIKK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20 009 570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−302 416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−334 254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2 126 430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4 413 041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BJARNESEN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TOR JOHAN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HENRIKSEN AS  –  22,7 %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TONJE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HENRIKSENGÅRDEN AS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Dreyfushammarn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41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www.bmp.as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984 336 039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