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9d00198a93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9d0efcd554226"/>
  </p:sldMasterIdLst>
  <p:sldIdLst>
    <p:sldId xmlns:r="http://schemas.openxmlformats.org/officeDocument/2006/relationships" id="256" r:id="R23e940634e984d5a"/>
    <p:sldId xmlns:r="http://schemas.openxmlformats.org/officeDocument/2006/relationships" id="257" r:id="R7586e34b71c7471a"/>
    <p:sldId xmlns:r="http://schemas.openxmlformats.org/officeDocument/2006/relationships" id="258" r:id="Rec581025ab6a4988"/>
    <p:sldId xmlns:r="http://schemas.openxmlformats.org/officeDocument/2006/relationships" id="259" r:id="R7a239f61f4364a3f"/>
    <p:sldId xmlns:r="http://schemas.openxmlformats.org/officeDocument/2006/relationships" id="260" r:id="Rf5954e1cef3940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9d0efcd554226" /><Relationship Type="http://schemas.openxmlformats.org/officeDocument/2006/relationships/slide" Target="/ppt/slides/slide1.xml" Id="R23e940634e984d5a" /><Relationship Type="http://schemas.openxmlformats.org/officeDocument/2006/relationships/slide" Target="/ppt/slides/slide2.xml" Id="R7586e34b71c7471a" /><Relationship Type="http://schemas.openxmlformats.org/officeDocument/2006/relationships/slide" Target="/ppt/slides/slide3.xml" Id="Rec581025ab6a4988" /><Relationship Type="http://schemas.openxmlformats.org/officeDocument/2006/relationships/slide" Target="/ppt/slides/slide4.xml" Id="R7a239f61f4364a3f" /><Relationship Type="http://schemas.openxmlformats.org/officeDocument/2006/relationships/slide" Target="/ppt/slides/slide5.xml" Id="Rf5954e1cef3940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21f68926e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0ddc6242643d3" /><Relationship Type="http://schemas.openxmlformats.org/officeDocument/2006/relationships/theme" Target="/ppt/slideMasters/theme/theme1.xml" Id="R9122335d696348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20ddc6242643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9f6f811134d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dea78e3ad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9c878d6f64a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d0e27dae245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51d88b8f44e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