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e003cf44b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252a8f5c554dac"/>
  </p:sldMasterIdLst>
  <p:sldIdLst>
    <p:sldId xmlns:r="http://schemas.openxmlformats.org/officeDocument/2006/relationships" id="256" r:id="Rac88bdc589384d77"/>
    <p:sldId xmlns:r="http://schemas.openxmlformats.org/officeDocument/2006/relationships" id="257" r:id="R14ff450fe2ce45cc"/>
    <p:sldId xmlns:r="http://schemas.openxmlformats.org/officeDocument/2006/relationships" id="258" r:id="R2a7712e3bbd44b74"/>
    <p:sldId xmlns:r="http://schemas.openxmlformats.org/officeDocument/2006/relationships" id="259" r:id="R5f6c4b40191b4691"/>
    <p:sldId xmlns:r="http://schemas.openxmlformats.org/officeDocument/2006/relationships" id="260" r:id="R62cf3dd6db954c28"/>
    <p:sldId xmlns:r="http://schemas.openxmlformats.org/officeDocument/2006/relationships" id="261" r:id="Rca45e8434a3f48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52a8f5c554dac" /><Relationship Type="http://schemas.openxmlformats.org/officeDocument/2006/relationships/slide" Target="/ppt/slides/slide1.xml" Id="Rac88bdc589384d77" /><Relationship Type="http://schemas.openxmlformats.org/officeDocument/2006/relationships/slide" Target="/ppt/slides/slide2.xml" Id="R14ff450fe2ce45cc" /><Relationship Type="http://schemas.openxmlformats.org/officeDocument/2006/relationships/slide" Target="/ppt/slides/slide3.xml" Id="R2a7712e3bbd44b74" /><Relationship Type="http://schemas.openxmlformats.org/officeDocument/2006/relationships/slide" Target="/ppt/slides/slide4.xml" Id="R5f6c4b40191b4691" /><Relationship Type="http://schemas.openxmlformats.org/officeDocument/2006/relationships/slide" Target="/ppt/slides/slide5.xml" Id="R62cf3dd6db954c28" /><Relationship Type="http://schemas.openxmlformats.org/officeDocument/2006/relationships/slide" Target="/ppt/slides/slide6.xml" Id="Rca45e8434a3f48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dda0e808d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10ee9bbe4c42" /><Relationship Type="http://schemas.openxmlformats.org/officeDocument/2006/relationships/theme" Target="/ppt/slideMasters/theme/theme1.xml" Id="R458dc3de4b6246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eb10ee9bbe4c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e818c00904e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39c3e9c96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1a5745ee948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5d3673e3143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1484a4d1e40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e449ed7ca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