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653995083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aa9844fc34d6d"/>
  </p:sldMasterIdLst>
  <p:sldIdLst>
    <p:sldId xmlns:r="http://schemas.openxmlformats.org/officeDocument/2006/relationships" id="256" r:id="R246032bbab54434d"/>
    <p:sldId xmlns:r="http://schemas.openxmlformats.org/officeDocument/2006/relationships" id="257" r:id="R42e4ecb55f624b5e"/>
    <p:sldId xmlns:r="http://schemas.openxmlformats.org/officeDocument/2006/relationships" id="258" r:id="R6b6b16bc0ac440bd"/>
    <p:sldId xmlns:r="http://schemas.openxmlformats.org/officeDocument/2006/relationships" id="259" r:id="Re4e88537c3af4051"/>
    <p:sldId xmlns:r="http://schemas.openxmlformats.org/officeDocument/2006/relationships" id="260" r:id="Rd24ac5c48301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aa9844fc34d6d" /><Relationship Type="http://schemas.openxmlformats.org/officeDocument/2006/relationships/slide" Target="/ppt/slides/slide1.xml" Id="R246032bbab54434d" /><Relationship Type="http://schemas.openxmlformats.org/officeDocument/2006/relationships/slide" Target="/ppt/slides/slide2.xml" Id="R42e4ecb55f624b5e" /><Relationship Type="http://schemas.openxmlformats.org/officeDocument/2006/relationships/slide" Target="/ppt/slides/slide3.xml" Id="R6b6b16bc0ac440bd" /><Relationship Type="http://schemas.openxmlformats.org/officeDocument/2006/relationships/slide" Target="/ppt/slides/slide4.xml" Id="Re4e88537c3af4051" /><Relationship Type="http://schemas.openxmlformats.org/officeDocument/2006/relationships/slide" Target="/ppt/slides/slide5.xml" Id="Rd24ac5c48301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51cf62928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197de840c4a4e" /><Relationship Type="http://schemas.openxmlformats.org/officeDocument/2006/relationships/theme" Target="/ppt/slideMasters/theme/theme1.xml" Id="R187881525825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197de840c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28911c1d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218bdd7ed4a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70b1d81c2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51023f678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30e465769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