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533877dad45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efc3029b8145d5"/>
  </p:sldMasterIdLst>
  <p:sldIdLst>
    <p:sldId xmlns:r="http://schemas.openxmlformats.org/officeDocument/2006/relationships" id="256" r:id="Re6599e8438b54405"/>
    <p:sldId xmlns:r="http://schemas.openxmlformats.org/officeDocument/2006/relationships" id="257" r:id="Rc66a5e6fb99b419b"/>
    <p:sldId xmlns:r="http://schemas.openxmlformats.org/officeDocument/2006/relationships" id="258" r:id="R336d9c97221c43ba"/>
    <p:sldId xmlns:r="http://schemas.openxmlformats.org/officeDocument/2006/relationships" id="259" r:id="R4c5cef5373984196"/>
    <p:sldId xmlns:r="http://schemas.openxmlformats.org/officeDocument/2006/relationships" id="260" r:id="R6b56d746ab354a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fc3029b8145d5" /><Relationship Type="http://schemas.openxmlformats.org/officeDocument/2006/relationships/slide" Target="/ppt/slides/slide1.xml" Id="Re6599e8438b54405" /><Relationship Type="http://schemas.openxmlformats.org/officeDocument/2006/relationships/slide" Target="/ppt/slides/slide2.xml" Id="Rc66a5e6fb99b419b" /><Relationship Type="http://schemas.openxmlformats.org/officeDocument/2006/relationships/slide" Target="/ppt/slides/slide3.xml" Id="R336d9c97221c43ba" /><Relationship Type="http://schemas.openxmlformats.org/officeDocument/2006/relationships/slide" Target="/ppt/slides/slide4.xml" Id="R4c5cef5373984196" /><Relationship Type="http://schemas.openxmlformats.org/officeDocument/2006/relationships/slide" Target="/ppt/slides/slide5.xml" Id="R6b56d746ab354a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c28b7e5278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2091840914eca" /><Relationship Type="http://schemas.openxmlformats.org/officeDocument/2006/relationships/theme" Target="/ppt/slideMasters/theme/theme1.xml" Id="R8968c0935d4c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9209184091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ea1f560c1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2b209e00249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2e78ef4034c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9c2d906a0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afb03cbbc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 OMEGA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 OMEGA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 OMEGA ELEKTRO AS</a:t>
            </a:r>
          </a:p>
        </p:txBody>
      </p:sp>
    </p:spTree>
  </p:cSld>
  <p:clrMapOvr>
    <a:masterClrMapping xmlns:a="http://schemas.openxmlformats.org/drawingml/2006/main"/>
  </p:clrMapOvr>
</p:sld>
</file>