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70448caf0740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d84e51a0f544dc"/>
  </p:sldMasterIdLst>
  <p:sldIdLst>
    <p:sldId xmlns:r="http://schemas.openxmlformats.org/officeDocument/2006/relationships" id="256" r:id="Rcc9303c1a9c44d9d"/>
    <p:sldId xmlns:r="http://schemas.openxmlformats.org/officeDocument/2006/relationships" id="257" r:id="Ra503607533464213"/>
    <p:sldId xmlns:r="http://schemas.openxmlformats.org/officeDocument/2006/relationships" id="258" r:id="Re49c35ac1af54ca9"/>
    <p:sldId xmlns:r="http://schemas.openxmlformats.org/officeDocument/2006/relationships" id="259" r:id="Raf31e9c7775843af"/>
    <p:sldId xmlns:r="http://schemas.openxmlformats.org/officeDocument/2006/relationships" id="260" r:id="Ra3e7ad7449d5445a"/>
    <p:sldId xmlns:r="http://schemas.openxmlformats.org/officeDocument/2006/relationships" id="261" r:id="R8714671e7bd74f60"/>
    <p:sldId xmlns:r="http://schemas.openxmlformats.org/officeDocument/2006/relationships" id="262" r:id="R9ef01a48a1f348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d84e51a0f544dc" /><Relationship Type="http://schemas.openxmlformats.org/officeDocument/2006/relationships/slide" Target="/ppt/slides/slide1.xml" Id="Rcc9303c1a9c44d9d" /><Relationship Type="http://schemas.openxmlformats.org/officeDocument/2006/relationships/slide" Target="/ppt/slides/slide2.xml" Id="Ra503607533464213" /><Relationship Type="http://schemas.openxmlformats.org/officeDocument/2006/relationships/slide" Target="/ppt/slides/slide3.xml" Id="Re49c35ac1af54ca9" /><Relationship Type="http://schemas.openxmlformats.org/officeDocument/2006/relationships/slide" Target="/ppt/slides/slide4.xml" Id="Raf31e9c7775843af" /><Relationship Type="http://schemas.openxmlformats.org/officeDocument/2006/relationships/slide" Target="/ppt/slides/slide5.xml" Id="Ra3e7ad7449d5445a" /><Relationship Type="http://schemas.openxmlformats.org/officeDocument/2006/relationships/slide" Target="/ppt/slides/slide6.xml" Id="R8714671e7bd74f60" /><Relationship Type="http://schemas.openxmlformats.org/officeDocument/2006/relationships/slide" Target="/ppt/slides/slide7.xml" Id="R9ef01a48a1f348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f6d741ce244d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bdce6318347ba" /><Relationship Type="http://schemas.openxmlformats.org/officeDocument/2006/relationships/theme" Target="/ppt/slideMasters/theme/theme1.xml" Id="R7fdcb504196b4a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abdce6318347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bc638b2e94d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ceaf7c7a74b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ccbd5652a4d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8f2a59cc849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279040be247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3e200fcee46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7e5d878404e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SINUS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SINUS AS ble etablert [år] og holder til i Sandnessjøen.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81 304 583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8 079 266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6 224 819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13 251 539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39 609 452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TGM GROUP AS  –  91,0 %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SANDSTRAK RONNY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 MORTEN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 FOSSUM AS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MEISFJORD SVEIN ERLING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Lambes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8803 Sandnessjøen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07 65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984 548 621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SINUS AS</a:t>
            </a:r>
          </a:p>
        </p:txBody>
      </p:sp>
    </p:spTree>
  </p:cSld>
  <p:clrMapOvr>
    <a:masterClrMapping xmlns:a="http://schemas.openxmlformats.org/drawingml/2006/main"/>
  </p:clrMapOvr>
</p:sld>
</file>