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d4917ed9a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e8535441c4258"/>
  </p:sldMasterIdLst>
  <p:sldIdLst>
    <p:sldId xmlns:r="http://schemas.openxmlformats.org/officeDocument/2006/relationships" id="256" r:id="Rbca4539b7b694e2c"/>
    <p:sldId xmlns:r="http://schemas.openxmlformats.org/officeDocument/2006/relationships" id="257" r:id="Rfef8ff98b0f94a4f"/>
    <p:sldId xmlns:r="http://schemas.openxmlformats.org/officeDocument/2006/relationships" id="258" r:id="R0982a92a57d849d2"/>
    <p:sldId xmlns:r="http://schemas.openxmlformats.org/officeDocument/2006/relationships" id="259" r:id="R6cab50eb85e040b0"/>
    <p:sldId xmlns:r="http://schemas.openxmlformats.org/officeDocument/2006/relationships" id="260" r:id="R6b87128c0961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e8535441c4258" /><Relationship Type="http://schemas.openxmlformats.org/officeDocument/2006/relationships/slide" Target="/ppt/slides/slide1.xml" Id="Rbca4539b7b694e2c" /><Relationship Type="http://schemas.openxmlformats.org/officeDocument/2006/relationships/slide" Target="/ppt/slides/slide2.xml" Id="Rfef8ff98b0f94a4f" /><Relationship Type="http://schemas.openxmlformats.org/officeDocument/2006/relationships/slide" Target="/ppt/slides/slide3.xml" Id="R0982a92a57d849d2" /><Relationship Type="http://schemas.openxmlformats.org/officeDocument/2006/relationships/slide" Target="/ppt/slides/slide4.xml" Id="R6cab50eb85e040b0" /><Relationship Type="http://schemas.openxmlformats.org/officeDocument/2006/relationships/slide" Target="/ppt/slides/slide5.xml" Id="R6b87128c0961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7017ccb0f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8d39127614d8a" /><Relationship Type="http://schemas.openxmlformats.org/officeDocument/2006/relationships/theme" Target="/ppt/slideMasters/theme/theme1.xml" Id="Rbb4bf5547a7d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8d3912761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958a96d1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f2b2e18d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f5d91dd89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a5bd9bca4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5e4f8a9a1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HØVIK 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NORMISJON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