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ea53b5848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e7f4e4a9a4386"/>
  </p:sldMasterIdLst>
  <p:sldIdLst>
    <p:sldId xmlns:r="http://schemas.openxmlformats.org/officeDocument/2006/relationships" id="256" r:id="Rd410c443df564435"/>
    <p:sldId xmlns:r="http://schemas.openxmlformats.org/officeDocument/2006/relationships" id="257" r:id="R01468c821dee498b"/>
    <p:sldId xmlns:r="http://schemas.openxmlformats.org/officeDocument/2006/relationships" id="258" r:id="R156736ab456c4d90"/>
    <p:sldId xmlns:r="http://schemas.openxmlformats.org/officeDocument/2006/relationships" id="259" r:id="Raee7867a6a8a4637"/>
    <p:sldId xmlns:r="http://schemas.openxmlformats.org/officeDocument/2006/relationships" id="260" r:id="Rdb3866a182264835"/>
    <p:sldId xmlns:r="http://schemas.openxmlformats.org/officeDocument/2006/relationships" id="261" r:id="R4b78f03f4fbf4ad9"/>
    <p:sldId xmlns:r="http://schemas.openxmlformats.org/officeDocument/2006/relationships" id="262" r:id="R74612a58f46d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e7f4e4a9a4386" /><Relationship Type="http://schemas.openxmlformats.org/officeDocument/2006/relationships/slide" Target="/ppt/slides/slide1.xml" Id="Rd410c443df564435" /><Relationship Type="http://schemas.openxmlformats.org/officeDocument/2006/relationships/slide" Target="/ppt/slides/slide2.xml" Id="R01468c821dee498b" /><Relationship Type="http://schemas.openxmlformats.org/officeDocument/2006/relationships/slide" Target="/ppt/slides/slide3.xml" Id="R156736ab456c4d90" /><Relationship Type="http://schemas.openxmlformats.org/officeDocument/2006/relationships/slide" Target="/ppt/slides/slide4.xml" Id="Raee7867a6a8a4637" /><Relationship Type="http://schemas.openxmlformats.org/officeDocument/2006/relationships/slide" Target="/ppt/slides/slide5.xml" Id="Rdb3866a182264835" /><Relationship Type="http://schemas.openxmlformats.org/officeDocument/2006/relationships/slide" Target="/ppt/slides/slide6.xml" Id="R4b78f03f4fbf4ad9" /><Relationship Type="http://schemas.openxmlformats.org/officeDocument/2006/relationships/slide" Target="/ppt/slides/slide7.xml" Id="R74612a58f46d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3800589e9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7ff6fda7b4278" /><Relationship Type="http://schemas.openxmlformats.org/officeDocument/2006/relationships/theme" Target="/ppt/slideMasters/theme/theme1.xml" Id="Re569dbacda63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d7ff6fda7b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b0b767bea47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80d3eca7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889e3fc8143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4d4d4f45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23619036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7dca4535344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aedeaaf4740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