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c511444ee348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4781efadc9439e"/>
  </p:sldMasterIdLst>
  <p:sldIdLst>
    <p:sldId xmlns:r="http://schemas.openxmlformats.org/officeDocument/2006/relationships" id="256" r:id="R41204458f7af4eee"/>
    <p:sldId xmlns:r="http://schemas.openxmlformats.org/officeDocument/2006/relationships" id="257" r:id="R40d5e43fd7494778"/>
    <p:sldId xmlns:r="http://schemas.openxmlformats.org/officeDocument/2006/relationships" id="258" r:id="R377075bdff794c44"/>
    <p:sldId xmlns:r="http://schemas.openxmlformats.org/officeDocument/2006/relationships" id="259" r:id="R904e231ae83247f1"/>
    <p:sldId xmlns:r="http://schemas.openxmlformats.org/officeDocument/2006/relationships" id="260" r:id="R10a99055b4bf4f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781efadc9439e" /><Relationship Type="http://schemas.openxmlformats.org/officeDocument/2006/relationships/slide" Target="/ppt/slides/slide1.xml" Id="R41204458f7af4eee" /><Relationship Type="http://schemas.openxmlformats.org/officeDocument/2006/relationships/slide" Target="/ppt/slides/slide2.xml" Id="R40d5e43fd7494778" /><Relationship Type="http://schemas.openxmlformats.org/officeDocument/2006/relationships/slide" Target="/ppt/slides/slide3.xml" Id="R377075bdff794c44" /><Relationship Type="http://schemas.openxmlformats.org/officeDocument/2006/relationships/slide" Target="/ppt/slides/slide4.xml" Id="R904e231ae83247f1" /><Relationship Type="http://schemas.openxmlformats.org/officeDocument/2006/relationships/slide" Target="/ppt/slides/slide5.xml" Id="R10a99055b4bf4f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9d61718dd48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631cd679a4092" /><Relationship Type="http://schemas.openxmlformats.org/officeDocument/2006/relationships/theme" Target="/ppt/slideMasters/theme/theme1.xml" Id="Re97f0255a64041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6631cd679a40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e119c112f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985d9c8af4a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1e78d54974c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93725fdba4e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8634921d64a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