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cf7daae05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2da8f99be4f5d"/>
  </p:sldMasterIdLst>
  <p:sldIdLst>
    <p:sldId xmlns:r="http://schemas.openxmlformats.org/officeDocument/2006/relationships" id="256" r:id="R11ade632b7974272"/>
    <p:sldId xmlns:r="http://schemas.openxmlformats.org/officeDocument/2006/relationships" id="257" r:id="Rc36a92a12803400e"/>
    <p:sldId xmlns:r="http://schemas.openxmlformats.org/officeDocument/2006/relationships" id="258" r:id="R0c94c8a0307e454b"/>
    <p:sldId xmlns:r="http://schemas.openxmlformats.org/officeDocument/2006/relationships" id="259" r:id="Rceae7c7b9d644a81"/>
    <p:sldId xmlns:r="http://schemas.openxmlformats.org/officeDocument/2006/relationships" id="260" r:id="R6787520e90d443da"/>
    <p:sldId xmlns:r="http://schemas.openxmlformats.org/officeDocument/2006/relationships" id="261" r:id="R3c9e81eb25cf46bc"/>
    <p:sldId xmlns:r="http://schemas.openxmlformats.org/officeDocument/2006/relationships" id="262" r:id="Rcc840b579574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2da8f99be4f5d" /><Relationship Type="http://schemas.openxmlformats.org/officeDocument/2006/relationships/slide" Target="/ppt/slides/slide1.xml" Id="R11ade632b7974272" /><Relationship Type="http://schemas.openxmlformats.org/officeDocument/2006/relationships/slide" Target="/ppt/slides/slide2.xml" Id="Rc36a92a12803400e" /><Relationship Type="http://schemas.openxmlformats.org/officeDocument/2006/relationships/slide" Target="/ppt/slides/slide3.xml" Id="R0c94c8a0307e454b" /><Relationship Type="http://schemas.openxmlformats.org/officeDocument/2006/relationships/slide" Target="/ppt/slides/slide4.xml" Id="Rceae7c7b9d644a81" /><Relationship Type="http://schemas.openxmlformats.org/officeDocument/2006/relationships/slide" Target="/ppt/slides/slide5.xml" Id="R6787520e90d443da" /><Relationship Type="http://schemas.openxmlformats.org/officeDocument/2006/relationships/slide" Target="/ppt/slides/slide6.xml" Id="R3c9e81eb25cf46bc" /><Relationship Type="http://schemas.openxmlformats.org/officeDocument/2006/relationships/slide" Target="/ppt/slides/slide7.xml" Id="Rcc840b579574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e2525f3a743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1040776d54861" /><Relationship Type="http://schemas.openxmlformats.org/officeDocument/2006/relationships/theme" Target="/ppt/slideMasters/theme/theme1.xml" Id="Rb4144b9bb81c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1040776d548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9ca04c7fc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2efe61030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27d07a902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3ead00629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a614ebdc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25b9f5724f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169067f5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