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eac29e7b7842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75df2e48a47b3"/>
  </p:sldMasterIdLst>
  <p:sldIdLst>
    <p:sldId xmlns:r="http://schemas.openxmlformats.org/officeDocument/2006/relationships" id="256" r:id="R8aecc62fca574433"/>
    <p:sldId xmlns:r="http://schemas.openxmlformats.org/officeDocument/2006/relationships" id="257" r:id="Re12bb1d0b8c64123"/>
    <p:sldId xmlns:r="http://schemas.openxmlformats.org/officeDocument/2006/relationships" id="258" r:id="Rac8e3d1268914737"/>
    <p:sldId xmlns:r="http://schemas.openxmlformats.org/officeDocument/2006/relationships" id="259" r:id="R0c4da0a4dd6a4c8e"/>
    <p:sldId xmlns:r="http://schemas.openxmlformats.org/officeDocument/2006/relationships" id="260" r:id="Rec2157a1df694ad8"/>
    <p:sldId xmlns:r="http://schemas.openxmlformats.org/officeDocument/2006/relationships" id="261" r:id="Rea36111677414ae1"/>
    <p:sldId xmlns:r="http://schemas.openxmlformats.org/officeDocument/2006/relationships" id="262" r:id="R701aef5602ec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75df2e48a47b3" /><Relationship Type="http://schemas.openxmlformats.org/officeDocument/2006/relationships/slide" Target="/ppt/slides/slide1.xml" Id="R8aecc62fca574433" /><Relationship Type="http://schemas.openxmlformats.org/officeDocument/2006/relationships/slide" Target="/ppt/slides/slide2.xml" Id="Re12bb1d0b8c64123" /><Relationship Type="http://schemas.openxmlformats.org/officeDocument/2006/relationships/slide" Target="/ppt/slides/slide3.xml" Id="Rac8e3d1268914737" /><Relationship Type="http://schemas.openxmlformats.org/officeDocument/2006/relationships/slide" Target="/ppt/slides/slide4.xml" Id="R0c4da0a4dd6a4c8e" /><Relationship Type="http://schemas.openxmlformats.org/officeDocument/2006/relationships/slide" Target="/ppt/slides/slide5.xml" Id="Rec2157a1df694ad8" /><Relationship Type="http://schemas.openxmlformats.org/officeDocument/2006/relationships/slide" Target="/ppt/slides/slide6.xml" Id="Rea36111677414ae1" /><Relationship Type="http://schemas.openxmlformats.org/officeDocument/2006/relationships/slide" Target="/ppt/slides/slide7.xml" Id="R701aef5602ec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975f40a644d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4869f5c984231" /><Relationship Type="http://schemas.openxmlformats.org/officeDocument/2006/relationships/theme" Target="/ppt/slideMasters/theme/theme1.xml" Id="R151bc9bc1d77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4869f5c98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5e44e476f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c5a5aa674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ae0b97cc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9209ed927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2428491e84b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b4273372b40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293e98961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