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54d6e1f03e54ae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b3444e6728f4c9e"/>
  </p:sldMasterIdLst>
  <p:sldIdLst>
    <p:sldId xmlns:r="http://schemas.openxmlformats.org/officeDocument/2006/relationships" id="256" r:id="Re1a7cd255ecf4b25"/>
    <p:sldId xmlns:r="http://schemas.openxmlformats.org/officeDocument/2006/relationships" id="257" r:id="R8082e10a0c7c4025"/>
    <p:sldId xmlns:r="http://schemas.openxmlformats.org/officeDocument/2006/relationships" id="258" r:id="R8ed1d496e230425d"/>
    <p:sldId xmlns:r="http://schemas.openxmlformats.org/officeDocument/2006/relationships" id="259" r:id="R468d248004bb4053"/>
    <p:sldId xmlns:r="http://schemas.openxmlformats.org/officeDocument/2006/relationships" id="260" r:id="Rdad266ceb7804357"/>
    <p:sldId xmlns:r="http://schemas.openxmlformats.org/officeDocument/2006/relationships" id="261" r:id="R136063255ffc475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b3444e6728f4c9e" /><Relationship Type="http://schemas.openxmlformats.org/officeDocument/2006/relationships/slide" Target="/ppt/slides/slide1.xml" Id="Re1a7cd255ecf4b25" /><Relationship Type="http://schemas.openxmlformats.org/officeDocument/2006/relationships/slide" Target="/ppt/slides/slide2.xml" Id="R8082e10a0c7c4025" /><Relationship Type="http://schemas.openxmlformats.org/officeDocument/2006/relationships/slide" Target="/ppt/slides/slide3.xml" Id="R8ed1d496e230425d" /><Relationship Type="http://schemas.openxmlformats.org/officeDocument/2006/relationships/slide" Target="/ppt/slides/slide4.xml" Id="R468d248004bb4053" /><Relationship Type="http://schemas.openxmlformats.org/officeDocument/2006/relationships/slide" Target="/ppt/slides/slide5.xml" Id="Rdad266ceb7804357" /><Relationship Type="http://schemas.openxmlformats.org/officeDocument/2006/relationships/slide" Target="/ppt/slides/slide6.xml" Id="R136063255ffc475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2cbf664d43f429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a7adeb29cb42fd" /><Relationship Type="http://schemas.openxmlformats.org/officeDocument/2006/relationships/theme" Target="/ppt/slideMasters/theme/theme1.xml" Id="R6d5f43947862455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8a7adeb29cb42f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fe08a422254ea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bb0e2632994a7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5f27dc56af435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0a6fed651f449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792cc32dd34fa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379de74a8b4d5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BERGEN DIALOG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DIALOG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BERGEN DIALOG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DIALOG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DIALOG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DIALOG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KÅRE PEDERSEN INVEST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DIALOG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984 652 003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DIALOG AS</a:t>
            </a:r>
          </a:p>
        </p:txBody>
      </p:sp>
    </p:spTree>
  </p:cSld>
  <p:clrMapOvr>
    <a:masterClrMapping xmlns:a="http://schemas.openxmlformats.org/drawingml/2006/main"/>
  </p:clrMapOvr>
</p:sld>
</file>