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8bb807695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95f659d7842a4"/>
  </p:sldMasterIdLst>
  <p:sldIdLst>
    <p:sldId xmlns:r="http://schemas.openxmlformats.org/officeDocument/2006/relationships" id="256" r:id="Rcabf99a30dbe47b2"/>
    <p:sldId xmlns:r="http://schemas.openxmlformats.org/officeDocument/2006/relationships" id="257" r:id="Rdd96748bfa72435c"/>
    <p:sldId xmlns:r="http://schemas.openxmlformats.org/officeDocument/2006/relationships" id="258" r:id="R50962cdaef1b47bc"/>
    <p:sldId xmlns:r="http://schemas.openxmlformats.org/officeDocument/2006/relationships" id="259" r:id="R167f753268e24548"/>
    <p:sldId xmlns:r="http://schemas.openxmlformats.org/officeDocument/2006/relationships" id="260" r:id="Re4b7c1865412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95f659d7842a4" /><Relationship Type="http://schemas.openxmlformats.org/officeDocument/2006/relationships/slide" Target="/ppt/slides/slide1.xml" Id="Rcabf99a30dbe47b2" /><Relationship Type="http://schemas.openxmlformats.org/officeDocument/2006/relationships/slide" Target="/ppt/slides/slide2.xml" Id="Rdd96748bfa72435c" /><Relationship Type="http://schemas.openxmlformats.org/officeDocument/2006/relationships/slide" Target="/ppt/slides/slide3.xml" Id="R50962cdaef1b47bc" /><Relationship Type="http://schemas.openxmlformats.org/officeDocument/2006/relationships/slide" Target="/ppt/slides/slide4.xml" Id="R167f753268e24548" /><Relationship Type="http://schemas.openxmlformats.org/officeDocument/2006/relationships/slide" Target="/ppt/slides/slide5.xml" Id="Re4b7c1865412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aebcf408d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3c92953e4e8a" /><Relationship Type="http://schemas.openxmlformats.org/officeDocument/2006/relationships/theme" Target="/ppt/slideMasters/theme/theme1.xml" Id="R7b5be0ab48b947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23c92953e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20faa8a5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abb748629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4a99f9c8b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45fc5827b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995b4514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