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3787c23570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81e474ac0e46a3"/>
  </p:sldMasterIdLst>
  <p:sldIdLst>
    <p:sldId xmlns:r="http://schemas.openxmlformats.org/officeDocument/2006/relationships" id="256" r:id="Rf54bf692c0274be9"/>
    <p:sldId xmlns:r="http://schemas.openxmlformats.org/officeDocument/2006/relationships" id="257" r:id="R8f4744d0ef5e456f"/>
    <p:sldId xmlns:r="http://schemas.openxmlformats.org/officeDocument/2006/relationships" id="258" r:id="R29344c9e7020415a"/>
    <p:sldId xmlns:r="http://schemas.openxmlformats.org/officeDocument/2006/relationships" id="259" r:id="Rb738232f0af64886"/>
    <p:sldId xmlns:r="http://schemas.openxmlformats.org/officeDocument/2006/relationships" id="260" r:id="Rea7f7b5ac4c04543"/>
    <p:sldId xmlns:r="http://schemas.openxmlformats.org/officeDocument/2006/relationships" id="261" r:id="R0e1f4ca386f54e28"/>
    <p:sldId xmlns:r="http://schemas.openxmlformats.org/officeDocument/2006/relationships" id="262" r:id="R97fa2bedb941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1e474ac0e46a3" /><Relationship Type="http://schemas.openxmlformats.org/officeDocument/2006/relationships/slide" Target="/ppt/slides/slide1.xml" Id="Rf54bf692c0274be9" /><Relationship Type="http://schemas.openxmlformats.org/officeDocument/2006/relationships/slide" Target="/ppt/slides/slide2.xml" Id="R8f4744d0ef5e456f" /><Relationship Type="http://schemas.openxmlformats.org/officeDocument/2006/relationships/slide" Target="/ppt/slides/slide3.xml" Id="R29344c9e7020415a" /><Relationship Type="http://schemas.openxmlformats.org/officeDocument/2006/relationships/slide" Target="/ppt/slides/slide4.xml" Id="Rb738232f0af64886" /><Relationship Type="http://schemas.openxmlformats.org/officeDocument/2006/relationships/slide" Target="/ppt/slides/slide5.xml" Id="Rea7f7b5ac4c04543" /><Relationship Type="http://schemas.openxmlformats.org/officeDocument/2006/relationships/slide" Target="/ppt/slides/slide6.xml" Id="R0e1f4ca386f54e28" /><Relationship Type="http://schemas.openxmlformats.org/officeDocument/2006/relationships/slide" Target="/ppt/slides/slide7.xml" Id="R97fa2bedb941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033375f6d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0602141fd4ebb" /><Relationship Type="http://schemas.openxmlformats.org/officeDocument/2006/relationships/theme" Target="/ppt/slideMasters/theme/theme1.xml" Id="R385d04610923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0602141fd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aee15a212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4a27114c9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021e68e8c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9d3997181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3eb4e8c4c4b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5ae7916af47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1c81d6f9543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