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3bc4e3471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6d10ea6c7451e"/>
  </p:sldMasterIdLst>
  <p:sldIdLst>
    <p:sldId xmlns:r="http://schemas.openxmlformats.org/officeDocument/2006/relationships" id="256" r:id="R88f764c8fadf4a8d"/>
    <p:sldId xmlns:r="http://schemas.openxmlformats.org/officeDocument/2006/relationships" id="257" r:id="R8f5dbef936e7448e"/>
    <p:sldId xmlns:r="http://schemas.openxmlformats.org/officeDocument/2006/relationships" id="258" r:id="R8a6a8ddf78f74fb8"/>
    <p:sldId xmlns:r="http://schemas.openxmlformats.org/officeDocument/2006/relationships" id="259" r:id="Rfd2b498e2fc34e0f"/>
    <p:sldId xmlns:r="http://schemas.openxmlformats.org/officeDocument/2006/relationships" id="260" r:id="R17789f09896243c6"/>
    <p:sldId xmlns:r="http://schemas.openxmlformats.org/officeDocument/2006/relationships" id="261" r:id="Rb8cb93788dff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6d10ea6c7451e" /><Relationship Type="http://schemas.openxmlformats.org/officeDocument/2006/relationships/slide" Target="/ppt/slides/slide1.xml" Id="R88f764c8fadf4a8d" /><Relationship Type="http://schemas.openxmlformats.org/officeDocument/2006/relationships/slide" Target="/ppt/slides/slide2.xml" Id="R8f5dbef936e7448e" /><Relationship Type="http://schemas.openxmlformats.org/officeDocument/2006/relationships/slide" Target="/ppt/slides/slide3.xml" Id="R8a6a8ddf78f74fb8" /><Relationship Type="http://schemas.openxmlformats.org/officeDocument/2006/relationships/slide" Target="/ppt/slides/slide4.xml" Id="Rfd2b498e2fc34e0f" /><Relationship Type="http://schemas.openxmlformats.org/officeDocument/2006/relationships/slide" Target="/ppt/slides/slide5.xml" Id="R17789f09896243c6" /><Relationship Type="http://schemas.openxmlformats.org/officeDocument/2006/relationships/slide" Target="/ppt/slides/slide6.xml" Id="Rb8cb93788dff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b1cdbe64c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edebefb4468a" /><Relationship Type="http://schemas.openxmlformats.org/officeDocument/2006/relationships/theme" Target="/ppt/slideMasters/theme/theme1.xml" Id="R1f65d1dd6346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8edebefb446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9cc3f983b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429b61d35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34e4935949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066a738e54c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e2d08fb4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61e8bdd58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PETTERSEN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MAGNE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984 824 939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PETTERSEN AS</a:t>
            </a:r>
          </a:p>
        </p:txBody>
      </p:sp>
    </p:spTree>
  </p:cSld>
  <p:clrMapOvr>
    <a:masterClrMapping xmlns:a="http://schemas.openxmlformats.org/drawingml/2006/main"/>
  </p:clrMapOvr>
</p:sld>
</file>