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1f02d5fc24f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9e2f75ea94b79"/>
  </p:sldMasterIdLst>
  <p:sldIdLst>
    <p:sldId xmlns:r="http://schemas.openxmlformats.org/officeDocument/2006/relationships" id="256" r:id="R4df72fea92b04ce0"/>
    <p:sldId xmlns:r="http://schemas.openxmlformats.org/officeDocument/2006/relationships" id="257" r:id="Re3d8cca746954ae1"/>
    <p:sldId xmlns:r="http://schemas.openxmlformats.org/officeDocument/2006/relationships" id="258" r:id="R957d59bfc7b84874"/>
    <p:sldId xmlns:r="http://schemas.openxmlformats.org/officeDocument/2006/relationships" id="259" r:id="Rdcae9fa7469f4289"/>
    <p:sldId xmlns:r="http://schemas.openxmlformats.org/officeDocument/2006/relationships" id="260" r:id="Rec8177b961204c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9e2f75ea94b79" /><Relationship Type="http://schemas.openxmlformats.org/officeDocument/2006/relationships/slide" Target="/ppt/slides/slide1.xml" Id="R4df72fea92b04ce0" /><Relationship Type="http://schemas.openxmlformats.org/officeDocument/2006/relationships/slide" Target="/ppt/slides/slide2.xml" Id="Re3d8cca746954ae1" /><Relationship Type="http://schemas.openxmlformats.org/officeDocument/2006/relationships/slide" Target="/ppt/slides/slide3.xml" Id="R957d59bfc7b84874" /><Relationship Type="http://schemas.openxmlformats.org/officeDocument/2006/relationships/slide" Target="/ppt/slides/slide4.xml" Id="Rdcae9fa7469f4289" /><Relationship Type="http://schemas.openxmlformats.org/officeDocument/2006/relationships/slide" Target="/ppt/slides/slide5.xml" Id="Rec8177b961204c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7e75f3504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a5cafa5f54f27" /><Relationship Type="http://schemas.openxmlformats.org/officeDocument/2006/relationships/theme" Target="/ppt/slideMasters/theme/theme1.xml" Id="R347c0c041daf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5a5cafa5f5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ac6c35bfa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161eef35440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85d1e32f0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e9ab01bde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6e28d73af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HEADMASTERS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HEADMASTERS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984 890 613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