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d1d1bbcb9d49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d0ae7382b4a21"/>
  </p:sldMasterIdLst>
  <p:sldIdLst>
    <p:sldId xmlns:r="http://schemas.openxmlformats.org/officeDocument/2006/relationships" id="256" r:id="Ra6dd0635fa004978"/>
    <p:sldId xmlns:r="http://schemas.openxmlformats.org/officeDocument/2006/relationships" id="257" r:id="R3b86279d2d1048c9"/>
    <p:sldId xmlns:r="http://schemas.openxmlformats.org/officeDocument/2006/relationships" id="258" r:id="Re8ed33a860cc4da3"/>
    <p:sldId xmlns:r="http://schemas.openxmlformats.org/officeDocument/2006/relationships" id="259" r:id="Rb9fe8e077b0c420e"/>
    <p:sldId xmlns:r="http://schemas.openxmlformats.org/officeDocument/2006/relationships" id="260" r:id="Re05169a403524d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d0ae7382b4a21" /><Relationship Type="http://schemas.openxmlformats.org/officeDocument/2006/relationships/slide" Target="/ppt/slides/slide1.xml" Id="Ra6dd0635fa004978" /><Relationship Type="http://schemas.openxmlformats.org/officeDocument/2006/relationships/slide" Target="/ppt/slides/slide2.xml" Id="R3b86279d2d1048c9" /><Relationship Type="http://schemas.openxmlformats.org/officeDocument/2006/relationships/slide" Target="/ppt/slides/slide3.xml" Id="Re8ed33a860cc4da3" /><Relationship Type="http://schemas.openxmlformats.org/officeDocument/2006/relationships/slide" Target="/ppt/slides/slide4.xml" Id="Rb9fe8e077b0c420e" /><Relationship Type="http://schemas.openxmlformats.org/officeDocument/2006/relationships/slide" Target="/ppt/slides/slide5.xml" Id="Re05169a403524d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75c28615042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7f264e7404849" /><Relationship Type="http://schemas.openxmlformats.org/officeDocument/2006/relationships/theme" Target="/ppt/slideMasters/theme/theme1.xml" Id="Rfa0cf37711f7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e7f264e740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421e5c6bd49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fe12a7ec846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ec399458f4a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17d919b4a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fcb5038ff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