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6db9a9d50f45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315b924e03445a"/>
  </p:sldMasterIdLst>
  <p:sldIdLst>
    <p:sldId xmlns:r="http://schemas.openxmlformats.org/officeDocument/2006/relationships" id="256" r:id="Rfda46c9984054c29"/>
    <p:sldId xmlns:r="http://schemas.openxmlformats.org/officeDocument/2006/relationships" id="257" r:id="Rfe9051752bd245d5"/>
    <p:sldId xmlns:r="http://schemas.openxmlformats.org/officeDocument/2006/relationships" id="258" r:id="R4a886958834d4a13"/>
    <p:sldId xmlns:r="http://schemas.openxmlformats.org/officeDocument/2006/relationships" id="259" r:id="Rd10bf2f99c764e47"/>
    <p:sldId xmlns:r="http://schemas.openxmlformats.org/officeDocument/2006/relationships" id="260" r:id="R6e27581eb0494a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15b924e03445a" /><Relationship Type="http://schemas.openxmlformats.org/officeDocument/2006/relationships/slide" Target="/ppt/slides/slide1.xml" Id="Rfda46c9984054c29" /><Relationship Type="http://schemas.openxmlformats.org/officeDocument/2006/relationships/slide" Target="/ppt/slides/slide2.xml" Id="Rfe9051752bd245d5" /><Relationship Type="http://schemas.openxmlformats.org/officeDocument/2006/relationships/slide" Target="/ppt/slides/slide3.xml" Id="R4a886958834d4a13" /><Relationship Type="http://schemas.openxmlformats.org/officeDocument/2006/relationships/slide" Target="/ppt/slides/slide4.xml" Id="Rd10bf2f99c764e47" /><Relationship Type="http://schemas.openxmlformats.org/officeDocument/2006/relationships/slide" Target="/ppt/slides/slide5.xml" Id="R6e27581eb0494a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1fbbe3d3346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8e90c1ef94f0d" /><Relationship Type="http://schemas.openxmlformats.org/officeDocument/2006/relationships/theme" Target="/ppt/slideMasters/theme/theme1.xml" Id="R9a6c68d8ec8e4b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a8e90c1ef9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11fe2a84c45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53370ad2b45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39bacea9f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640614b2045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8b16e564941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984 944 721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