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aece3f86e4c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8627b33744742"/>
  </p:sldMasterIdLst>
  <p:sldIdLst>
    <p:sldId xmlns:r="http://schemas.openxmlformats.org/officeDocument/2006/relationships" id="256" r:id="R9f1763528b834ad5"/>
    <p:sldId xmlns:r="http://schemas.openxmlformats.org/officeDocument/2006/relationships" id="257" r:id="Rdcfb8ec9850741fc"/>
    <p:sldId xmlns:r="http://schemas.openxmlformats.org/officeDocument/2006/relationships" id="258" r:id="R628de97d0fa24367"/>
    <p:sldId xmlns:r="http://schemas.openxmlformats.org/officeDocument/2006/relationships" id="259" r:id="R101803ad0f5844fd"/>
    <p:sldId xmlns:r="http://schemas.openxmlformats.org/officeDocument/2006/relationships" id="260" r:id="Re259263463c041c3"/>
    <p:sldId xmlns:r="http://schemas.openxmlformats.org/officeDocument/2006/relationships" id="261" r:id="R4bb2efdf988a43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8627b33744742" /><Relationship Type="http://schemas.openxmlformats.org/officeDocument/2006/relationships/slide" Target="/ppt/slides/slide1.xml" Id="R9f1763528b834ad5" /><Relationship Type="http://schemas.openxmlformats.org/officeDocument/2006/relationships/slide" Target="/ppt/slides/slide2.xml" Id="Rdcfb8ec9850741fc" /><Relationship Type="http://schemas.openxmlformats.org/officeDocument/2006/relationships/slide" Target="/ppt/slides/slide3.xml" Id="R628de97d0fa24367" /><Relationship Type="http://schemas.openxmlformats.org/officeDocument/2006/relationships/slide" Target="/ppt/slides/slide4.xml" Id="R101803ad0f5844fd" /><Relationship Type="http://schemas.openxmlformats.org/officeDocument/2006/relationships/slide" Target="/ppt/slides/slide5.xml" Id="Re259263463c041c3" /><Relationship Type="http://schemas.openxmlformats.org/officeDocument/2006/relationships/slide" Target="/ppt/slides/slide6.xml" Id="R4bb2efdf988a43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b27647561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8ad8a9467454d" /><Relationship Type="http://schemas.openxmlformats.org/officeDocument/2006/relationships/theme" Target="/ppt/slideMasters/theme/theme1.xml" Id="Rf18cb3fc7277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8ad8a9467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0de0a6bac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975dbfb62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d88dd908849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548361ae641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482230cb949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48f5bc995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