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576226c959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92a7f34c98407d"/>
  </p:sldMasterIdLst>
  <p:sldIdLst>
    <p:sldId xmlns:r="http://schemas.openxmlformats.org/officeDocument/2006/relationships" id="256" r:id="Rc112ebbc969f41d8"/>
    <p:sldId xmlns:r="http://schemas.openxmlformats.org/officeDocument/2006/relationships" id="257" r:id="Rc2ec7147b7b84d35"/>
    <p:sldId xmlns:r="http://schemas.openxmlformats.org/officeDocument/2006/relationships" id="258" r:id="R194b4de6e2a5457a"/>
    <p:sldId xmlns:r="http://schemas.openxmlformats.org/officeDocument/2006/relationships" id="259" r:id="Rde1d853f69f3459b"/>
    <p:sldId xmlns:r="http://schemas.openxmlformats.org/officeDocument/2006/relationships" id="260" r:id="Rbbdb8633eaa747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2a7f34c98407d" /><Relationship Type="http://schemas.openxmlformats.org/officeDocument/2006/relationships/slide" Target="/ppt/slides/slide1.xml" Id="Rc112ebbc969f41d8" /><Relationship Type="http://schemas.openxmlformats.org/officeDocument/2006/relationships/slide" Target="/ppt/slides/slide2.xml" Id="Rc2ec7147b7b84d35" /><Relationship Type="http://schemas.openxmlformats.org/officeDocument/2006/relationships/slide" Target="/ppt/slides/slide3.xml" Id="R194b4de6e2a5457a" /><Relationship Type="http://schemas.openxmlformats.org/officeDocument/2006/relationships/slide" Target="/ppt/slides/slide4.xml" Id="Rde1d853f69f3459b" /><Relationship Type="http://schemas.openxmlformats.org/officeDocument/2006/relationships/slide" Target="/ppt/slides/slide5.xml" Id="Rbbdb8633eaa747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4d636edaf42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c4ec777584687" /><Relationship Type="http://schemas.openxmlformats.org/officeDocument/2006/relationships/theme" Target="/ppt/slideMasters/theme/theme1.xml" Id="R0980d6ce3b4642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5c4ec7775846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566668b4141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cf5f955b743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4eafd77484d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fba209b4b4a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6e9baec2341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