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e28d62163b40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38e7d13be243d4"/>
  </p:sldMasterIdLst>
  <p:sldIdLst>
    <p:sldId xmlns:r="http://schemas.openxmlformats.org/officeDocument/2006/relationships" id="256" r:id="R495392b0b22d4614"/>
    <p:sldId xmlns:r="http://schemas.openxmlformats.org/officeDocument/2006/relationships" id="257" r:id="R213010c286f94390"/>
    <p:sldId xmlns:r="http://schemas.openxmlformats.org/officeDocument/2006/relationships" id="258" r:id="R60a6b3590e284d57"/>
    <p:sldId xmlns:r="http://schemas.openxmlformats.org/officeDocument/2006/relationships" id="259" r:id="R1f13222fe655493e"/>
    <p:sldId xmlns:r="http://schemas.openxmlformats.org/officeDocument/2006/relationships" id="260" r:id="Rc54d1d1dcc8a4a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38e7d13be243d4" /><Relationship Type="http://schemas.openxmlformats.org/officeDocument/2006/relationships/slide" Target="/ppt/slides/slide1.xml" Id="R495392b0b22d4614" /><Relationship Type="http://schemas.openxmlformats.org/officeDocument/2006/relationships/slide" Target="/ppt/slides/slide2.xml" Id="R213010c286f94390" /><Relationship Type="http://schemas.openxmlformats.org/officeDocument/2006/relationships/slide" Target="/ppt/slides/slide3.xml" Id="R60a6b3590e284d57" /><Relationship Type="http://schemas.openxmlformats.org/officeDocument/2006/relationships/slide" Target="/ppt/slides/slide4.xml" Id="R1f13222fe655493e" /><Relationship Type="http://schemas.openxmlformats.org/officeDocument/2006/relationships/slide" Target="/ppt/slides/slide5.xml" Id="Rc54d1d1dcc8a4a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2294a662764e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a834389684eaa" /><Relationship Type="http://schemas.openxmlformats.org/officeDocument/2006/relationships/theme" Target="/ppt/slideMasters/theme/theme1.xml" Id="R34234583d5fd4a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fa834389684e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e25e3984e4a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66e96609a4a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8960a764944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0ebb2d69a42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5e38047c84b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 AUFLEM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 AUFLEM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985 050 813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