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5f86e046cf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3097845664f41"/>
  </p:sldMasterIdLst>
  <p:sldIdLst>
    <p:sldId xmlns:r="http://schemas.openxmlformats.org/officeDocument/2006/relationships" id="256" r:id="R07a08fb705bb4990"/>
    <p:sldId xmlns:r="http://schemas.openxmlformats.org/officeDocument/2006/relationships" id="257" r:id="R42a77bc279074c07"/>
    <p:sldId xmlns:r="http://schemas.openxmlformats.org/officeDocument/2006/relationships" id="258" r:id="Rb198fd3611ff4aae"/>
    <p:sldId xmlns:r="http://schemas.openxmlformats.org/officeDocument/2006/relationships" id="259" r:id="Rf812bf82418b4368"/>
    <p:sldId xmlns:r="http://schemas.openxmlformats.org/officeDocument/2006/relationships" id="260" r:id="R31849be15b9240b3"/>
    <p:sldId xmlns:r="http://schemas.openxmlformats.org/officeDocument/2006/relationships" id="261" r:id="Rc948912545364592"/>
    <p:sldId xmlns:r="http://schemas.openxmlformats.org/officeDocument/2006/relationships" id="262" r:id="Rfa747a55ea16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3097845664f41" /><Relationship Type="http://schemas.openxmlformats.org/officeDocument/2006/relationships/slide" Target="/ppt/slides/slide1.xml" Id="R07a08fb705bb4990" /><Relationship Type="http://schemas.openxmlformats.org/officeDocument/2006/relationships/slide" Target="/ppt/slides/slide2.xml" Id="R42a77bc279074c07" /><Relationship Type="http://schemas.openxmlformats.org/officeDocument/2006/relationships/slide" Target="/ppt/slides/slide3.xml" Id="Rb198fd3611ff4aae" /><Relationship Type="http://schemas.openxmlformats.org/officeDocument/2006/relationships/slide" Target="/ppt/slides/slide4.xml" Id="Rf812bf82418b4368" /><Relationship Type="http://schemas.openxmlformats.org/officeDocument/2006/relationships/slide" Target="/ppt/slides/slide5.xml" Id="R31849be15b9240b3" /><Relationship Type="http://schemas.openxmlformats.org/officeDocument/2006/relationships/slide" Target="/ppt/slides/slide6.xml" Id="Rc948912545364592" /><Relationship Type="http://schemas.openxmlformats.org/officeDocument/2006/relationships/slide" Target="/ppt/slides/slide7.xml" Id="Rfa747a55ea16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03ea67a1b4a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8197dd194a6e" /><Relationship Type="http://schemas.openxmlformats.org/officeDocument/2006/relationships/theme" Target="/ppt/slideMasters/theme/theme1.xml" Id="R312d3e8928d0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78197dd19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f3c7aecbd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702b0e8b7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dfc6a6c76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462e38742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43f650dff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782c57627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de59879b7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4 348 586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KRISTENSEN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ARTHUR ANDERSEN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GUNNAR ANDERSEN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Svegeskogen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985 129 185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INVEST AS</a:t>
            </a:r>
          </a:p>
        </p:txBody>
      </p:sp>
    </p:spTree>
  </p:cSld>
  <p:clrMapOvr>
    <a:masterClrMapping xmlns:a="http://schemas.openxmlformats.org/drawingml/2006/main"/>
  </p:clrMapOvr>
</p:sld>
</file>